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</p:sldMasterIdLst>
  <p:notesMasterIdLst>
    <p:notesMasterId r:id="rId15"/>
  </p:notesMasterIdLst>
  <p:handoutMasterIdLst>
    <p:handoutMasterId r:id="rId16"/>
  </p:handoutMasterIdLst>
  <p:sldIdLst>
    <p:sldId id="256" r:id="rId2"/>
    <p:sldId id="279" r:id="rId3"/>
    <p:sldId id="258" r:id="rId4"/>
    <p:sldId id="260" r:id="rId5"/>
    <p:sldId id="290" r:id="rId6"/>
    <p:sldId id="289" r:id="rId7"/>
    <p:sldId id="291" r:id="rId8"/>
    <p:sldId id="292" r:id="rId9"/>
    <p:sldId id="293" r:id="rId10"/>
    <p:sldId id="294" r:id="rId11"/>
    <p:sldId id="296" r:id="rId12"/>
    <p:sldId id="287" r:id="rId13"/>
    <p:sldId id="271" r:id="rId14"/>
  </p:sldIdLst>
  <p:sldSz cx="12192000" cy="6858000"/>
  <p:notesSz cx="6858000" cy="9144000"/>
  <p:embeddedFontLst>
    <p:embeddedFont>
      <p:font typeface="Dela Gothic One" panose="020B0604020202020204" charset="-128"/>
      <p:regular r:id="rId17"/>
    </p:embeddedFont>
    <p:embeddedFont>
      <p:font typeface="Abril Fatface" panose="02000503000000020003" pitchFamily="2" charset="0"/>
      <p:regular r:id="rId18"/>
    </p:embeddedFont>
    <p:embeddedFont>
      <p:font typeface="Aldrich" panose="02000000000000000000" pitchFamily="2" charset="0"/>
      <p:regular r:id="rId19"/>
    </p:embeddedFont>
    <p:embeddedFont>
      <p:font typeface="Comfortaa" pitchFamily="2" charset="0"/>
      <p:regular r:id="rId20"/>
      <p:bold r:id="rId21"/>
    </p:embeddedFont>
    <p:embeddedFont>
      <p:font typeface="Comfortaa Medium" pitchFamily="2" charset="0"/>
      <p:regular r:id="rId22"/>
    </p:embeddedFont>
    <p:embeddedFont>
      <p:font typeface="DM Sans Medium" pitchFamily="2" charset="0"/>
      <p:regular r:id="rId23"/>
      <p:bold r:id="rId24"/>
      <p:italic r:id="rId25"/>
      <p:boldItalic r:id="rId26"/>
    </p:embeddedFont>
    <p:embeddedFont>
      <p:font typeface="Raleway" pitchFamily="2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5A3DF"/>
    <a:srgbClr val="B3DF95"/>
    <a:srgbClr val="FB79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864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D5DB6FF-1E09-4840-A42B-55C2AABF3EA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258D23-FA41-40D1-8DD3-103004D1FFB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041B93-A200-479F-9170-0C336E89AFF3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70C47B-02F4-479C-94CC-D311353E1D6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EA7CC1-A99F-4826-A1B0-F62E3DA5E46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D2F686-F262-499A-A44E-6597BAE9FE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5790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a073618e60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a073618e60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a073618e60_0_6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a073618e60_0_6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65828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a073618e60_0_6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a073618e60_0_6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96989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111c3728c19_2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111c3728c19_2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179903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a073618e60_0_6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a073618e60_0_6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a073618e60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a073618e60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72187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a073618e60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a073618e60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a073618e60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a073618e60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a073618e60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a073618e60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98458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a073618e60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a073618e60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44829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a073618e60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a073618e60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48845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a073618e60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a073618e60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18216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a073618e60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a073618e60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17623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1 Title">
  <p:cSld name="CUSTOM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570300" y="1024650"/>
            <a:ext cx="11051400" cy="5339700"/>
          </a:xfrm>
          <a:prstGeom prst="roundRect">
            <a:avLst>
              <a:gd name="adj" fmla="val 5654"/>
            </a:avLst>
          </a:prstGeom>
          <a:solidFill>
            <a:schemeClr val="lt2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1411500" y="3410950"/>
            <a:ext cx="9369000" cy="4431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3pPr>
            <a:lvl4pPr lvl="3"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4pPr>
            <a:lvl5pPr lvl="4"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5pPr>
            <a:lvl6pPr lvl="5"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6pPr>
            <a:lvl7pPr lvl="6"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7pPr>
            <a:lvl8pPr lvl="7"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8pPr>
            <a:lvl9pPr lvl="8">
              <a:spcBef>
                <a:spcPts val="2100"/>
              </a:spcBef>
              <a:spcAft>
                <a:spcPts val="2100"/>
              </a:spcAft>
              <a:buSzPts val="19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title"/>
          </p:nvPr>
        </p:nvSpPr>
        <p:spPr>
          <a:xfrm>
            <a:off x="1411500" y="1440525"/>
            <a:ext cx="9369000" cy="1979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0"/>
              <a:buFont typeface="Aldrich"/>
              <a:buNone/>
              <a:defRPr sz="55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570300" y="488850"/>
            <a:ext cx="11051400" cy="3546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733350" y="560700"/>
            <a:ext cx="210900" cy="2109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1029525" y="560700"/>
            <a:ext cx="210900" cy="210900"/>
          </a:xfrm>
          <a:prstGeom prst="ellipse">
            <a:avLst/>
          </a:prstGeom>
          <a:solidFill>
            <a:schemeClr val="accent2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1325700" y="560700"/>
            <a:ext cx="210900" cy="210900"/>
          </a:xfrm>
          <a:prstGeom prst="ellipse">
            <a:avLst/>
          </a:prstGeom>
          <a:solidFill>
            <a:schemeClr val="accent3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>
            <a:spLocks noGrp="1"/>
          </p:cNvSpPr>
          <p:nvPr>
            <p:ph type="pic" idx="2"/>
          </p:nvPr>
        </p:nvSpPr>
        <p:spPr>
          <a:xfrm>
            <a:off x="814800" y="3948975"/>
            <a:ext cx="10562400" cy="2214000"/>
          </a:xfrm>
          <a:prstGeom prst="roundRect">
            <a:avLst>
              <a:gd name="adj" fmla="val 13849"/>
            </a:avLst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" name="Google Shape;19;p2"/>
          <p:cNvSpPr/>
          <p:nvPr/>
        </p:nvSpPr>
        <p:spPr>
          <a:xfrm flipH="1">
            <a:off x="9706475" y="1288125"/>
            <a:ext cx="1670713" cy="313339"/>
          </a:xfrm>
          <a:custGeom>
            <a:avLst/>
            <a:gdLst/>
            <a:ahLst/>
            <a:cxnLst/>
            <a:rect l="l" t="t" r="r" b="b"/>
            <a:pathLst>
              <a:path w="745854" h="126219" extrusionOk="0">
                <a:moveTo>
                  <a:pt x="16453" y="39"/>
                </a:moveTo>
                <a:cubicBezTo>
                  <a:pt x="12534" y="-243"/>
                  <a:pt x="8499" y="1005"/>
                  <a:pt x="5294" y="3784"/>
                </a:cubicBezTo>
                <a:cubicBezTo>
                  <a:pt x="-1139" y="9345"/>
                  <a:pt x="-1785" y="19056"/>
                  <a:pt x="3772" y="25475"/>
                </a:cubicBezTo>
                <a:lnTo>
                  <a:pt x="83963" y="118071"/>
                </a:lnTo>
                <a:cubicBezTo>
                  <a:pt x="90096" y="125136"/>
                  <a:pt x="101025" y="125122"/>
                  <a:pt x="107158" y="118071"/>
                </a:cubicBezTo>
                <a:lnTo>
                  <a:pt x="173308" y="42121"/>
                </a:lnTo>
                <a:lnTo>
                  <a:pt x="242039" y="116341"/>
                </a:lnTo>
                <a:cubicBezTo>
                  <a:pt x="248219" y="123012"/>
                  <a:pt x="258779" y="122858"/>
                  <a:pt x="264819" y="116053"/>
                </a:cubicBezTo>
                <a:lnTo>
                  <a:pt x="332975" y="39094"/>
                </a:lnTo>
                <a:lnTo>
                  <a:pt x="397902" y="115981"/>
                </a:lnTo>
                <a:cubicBezTo>
                  <a:pt x="403943" y="123125"/>
                  <a:pt x="414872" y="123252"/>
                  <a:pt x="421097" y="116270"/>
                </a:cubicBezTo>
                <a:lnTo>
                  <a:pt x="489553" y="39454"/>
                </a:lnTo>
                <a:lnTo>
                  <a:pt x="556117" y="120593"/>
                </a:lnTo>
                <a:cubicBezTo>
                  <a:pt x="562227" y="128034"/>
                  <a:pt x="573571" y="128106"/>
                  <a:pt x="579750" y="120736"/>
                </a:cubicBezTo>
                <a:lnTo>
                  <a:pt x="646914" y="40823"/>
                </a:lnTo>
                <a:lnTo>
                  <a:pt x="719036" y="120522"/>
                </a:lnTo>
                <a:cubicBezTo>
                  <a:pt x="724730" y="126817"/>
                  <a:pt x="734506" y="127299"/>
                  <a:pt x="740801" y="121601"/>
                </a:cubicBezTo>
                <a:cubicBezTo>
                  <a:pt x="747095" y="115903"/>
                  <a:pt x="747580" y="106138"/>
                  <a:pt x="741862" y="99840"/>
                </a:cubicBezTo>
                <a:lnTo>
                  <a:pt x="657935" y="7100"/>
                </a:lnTo>
                <a:cubicBezTo>
                  <a:pt x="651687" y="186"/>
                  <a:pt x="640735" y="394"/>
                  <a:pt x="634740" y="7533"/>
                </a:cubicBezTo>
                <a:lnTo>
                  <a:pt x="568153" y="86796"/>
                </a:lnTo>
                <a:lnTo>
                  <a:pt x="501934" y="6090"/>
                </a:lnTo>
                <a:cubicBezTo>
                  <a:pt x="495962" y="-1211"/>
                  <a:pt x="484872" y="-1462"/>
                  <a:pt x="478601" y="5587"/>
                </a:cubicBezTo>
                <a:lnTo>
                  <a:pt x="410007" y="82546"/>
                </a:lnTo>
                <a:lnTo>
                  <a:pt x="345010" y="5658"/>
                </a:lnTo>
                <a:cubicBezTo>
                  <a:pt x="338970" y="-1501"/>
                  <a:pt x="327948" y="-1573"/>
                  <a:pt x="321746" y="5442"/>
                </a:cubicBezTo>
                <a:lnTo>
                  <a:pt x="252991" y="82977"/>
                </a:lnTo>
                <a:lnTo>
                  <a:pt x="184190" y="8686"/>
                </a:lnTo>
                <a:cubicBezTo>
                  <a:pt x="177988" y="1976"/>
                  <a:pt x="167359" y="2149"/>
                  <a:pt x="161341" y="9046"/>
                </a:cubicBezTo>
                <a:lnTo>
                  <a:pt x="95561" y="84564"/>
                </a:lnTo>
                <a:lnTo>
                  <a:pt x="26967" y="5370"/>
                </a:lnTo>
                <a:cubicBezTo>
                  <a:pt x="24200" y="2160"/>
                  <a:pt x="20373" y="318"/>
                  <a:pt x="16453" y="39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0;p2"/>
          <p:cNvSpPr/>
          <p:nvPr/>
        </p:nvSpPr>
        <p:spPr>
          <a:xfrm>
            <a:off x="10887524" y="2967775"/>
            <a:ext cx="539666" cy="630879"/>
          </a:xfrm>
          <a:custGeom>
            <a:avLst/>
            <a:gdLst/>
            <a:ahLst/>
            <a:cxnLst/>
            <a:rect l="l" t="t" r="r" b="b"/>
            <a:pathLst>
              <a:path w="434339" h="434340" extrusionOk="0">
                <a:moveTo>
                  <a:pt x="217170" y="434340"/>
                </a:moveTo>
                <a:cubicBezTo>
                  <a:pt x="217170" y="434340"/>
                  <a:pt x="217360" y="325565"/>
                  <a:pt x="163068" y="271272"/>
                </a:cubicBezTo>
                <a:cubicBezTo>
                  <a:pt x="108775" y="216979"/>
                  <a:pt x="0" y="217170"/>
                  <a:pt x="0" y="217170"/>
                </a:cubicBezTo>
                <a:cubicBezTo>
                  <a:pt x="0" y="217170"/>
                  <a:pt x="108775" y="217361"/>
                  <a:pt x="163068" y="163068"/>
                </a:cubicBezTo>
                <a:cubicBezTo>
                  <a:pt x="217360" y="108775"/>
                  <a:pt x="217170" y="0"/>
                  <a:pt x="217170" y="0"/>
                </a:cubicBezTo>
                <a:cubicBezTo>
                  <a:pt x="217170" y="0"/>
                  <a:pt x="216979" y="108775"/>
                  <a:pt x="271272" y="163068"/>
                </a:cubicBezTo>
                <a:cubicBezTo>
                  <a:pt x="325564" y="217361"/>
                  <a:pt x="434340" y="217170"/>
                  <a:pt x="434340" y="217170"/>
                </a:cubicBezTo>
                <a:cubicBezTo>
                  <a:pt x="434340" y="217170"/>
                  <a:pt x="325564" y="216979"/>
                  <a:pt x="271272" y="271272"/>
                </a:cubicBezTo>
                <a:cubicBezTo>
                  <a:pt x="216979" y="325660"/>
                  <a:pt x="217170" y="434340"/>
                  <a:pt x="217170" y="434340"/>
                </a:cubicBezTo>
                <a:close/>
              </a:path>
            </a:pathLst>
          </a:custGeom>
          <a:solidFill>
            <a:schemeClr val="accent2"/>
          </a:solidFill>
          <a:ln w="19050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2"/>
          <p:cNvSpPr/>
          <p:nvPr/>
        </p:nvSpPr>
        <p:spPr>
          <a:xfrm>
            <a:off x="814800" y="2967775"/>
            <a:ext cx="393000" cy="339900"/>
          </a:xfrm>
          <a:prstGeom prst="triangle">
            <a:avLst>
              <a:gd name="adj" fmla="val 50000"/>
            </a:avLst>
          </a:prstGeom>
          <a:solidFill>
            <a:schemeClr val="accent3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sp>
        <p:nvSpPr>
          <p:cNvPr id="22" name="Google Shape;22;p2"/>
          <p:cNvSpPr/>
          <p:nvPr/>
        </p:nvSpPr>
        <p:spPr>
          <a:xfrm>
            <a:off x="1123450" y="3307675"/>
            <a:ext cx="393000" cy="339900"/>
          </a:xfrm>
          <a:prstGeom prst="triangle">
            <a:avLst>
              <a:gd name="adj" fmla="val 50000"/>
            </a:avLst>
          </a:prstGeom>
          <a:solidFill>
            <a:schemeClr val="accent3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sp>
        <p:nvSpPr>
          <p:cNvPr id="23" name="Google Shape;23;p2"/>
          <p:cNvSpPr/>
          <p:nvPr/>
        </p:nvSpPr>
        <p:spPr>
          <a:xfrm>
            <a:off x="10636500" y="3429000"/>
            <a:ext cx="393077" cy="443027"/>
          </a:xfrm>
          <a:custGeom>
            <a:avLst/>
            <a:gdLst/>
            <a:ahLst/>
            <a:cxnLst/>
            <a:rect l="l" t="t" r="r" b="b"/>
            <a:pathLst>
              <a:path w="434339" h="434340" extrusionOk="0">
                <a:moveTo>
                  <a:pt x="217170" y="434340"/>
                </a:moveTo>
                <a:cubicBezTo>
                  <a:pt x="217170" y="434340"/>
                  <a:pt x="217360" y="325565"/>
                  <a:pt x="163068" y="271272"/>
                </a:cubicBezTo>
                <a:cubicBezTo>
                  <a:pt x="108775" y="216979"/>
                  <a:pt x="0" y="217170"/>
                  <a:pt x="0" y="217170"/>
                </a:cubicBezTo>
                <a:cubicBezTo>
                  <a:pt x="0" y="217170"/>
                  <a:pt x="108775" y="217361"/>
                  <a:pt x="163068" y="163068"/>
                </a:cubicBezTo>
                <a:cubicBezTo>
                  <a:pt x="217360" y="108775"/>
                  <a:pt x="217170" y="0"/>
                  <a:pt x="217170" y="0"/>
                </a:cubicBezTo>
                <a:cubicBezTo>
                  <a:pt x="217170" y="0"/>
                  <a:pt x="216979" y="108775"/>
                  <a:pt x="271272" y="163068"/>
                </a:cubicBezTo>
                <a:cubicBezTo>
                  <a:pt x="325564" y="217361"/>
                  <a:pt x="434340" y="217170"/>
                  <a:pt x="434340" y="217170"/>
                </a:cubicBezTo>
                <a:cubicBezTo>
                  <a:pt x="434340" y="217170"/>
                  <a:pt x="325564" y="216979"/>
                  <a:pt x="271272" y="271272"/>
                </a:cubicBezTo>
                <a:cubicBezTo>
                  <a:pt x="216979" y="325660"/>
                  <a:pt x="217170" y="434340"/>
                  <a:pt x="217170" y="434340"/>
                </a:cubicBezTo>
                <a:close/>
              </a:path>
            </a:pathLst>
          </a:custGeom>
          <a:solidFill>
            <a:schemeClr val="accent2"/>
          </a:solidFill>
          <a:ln w="19050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2 Intro">
  <p:cSld name="CUSTOM_1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/>
          <p:nvPr/>
        </p:nvSpPr>
        <p:spPr>
          <a:xfrm>
            <a:off x="570300" y="1024650"/>
            <a:ext cx="11051400" cy="5339700"/>
          </a:xfrm>
          <a:prstGeom prst="roundRect">
            <a:avLst>
              <a:gd name="adj" fmla="val 5654"/>
            </a:avLst>
          </a:prstGeom>
          <a:solidFill>
            <a:schemeClr val="lt2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3"/>
          <p:cNvSpPr/>
          <p:nvPr/>
        </p:nvSpPr>
        <p:spPr>
          <a:xfrm>
            <a:off x="570300" y="488850"/>
            <a:ext cx="11051400" cy="3546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3"/>
          <p:cNvSpPr/>
          <p:nvPr/>
        </p:nvSpPr>
        <p:spPr>
          <a:xfrm>
            <a:off x="733350" y="560700"/>
            <a:ext cx="210900" cy="2109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3"/>
          <p:cNvSpPr/>
          <p:nvPr/>
        </p:nvSpPr>
        <p:spPr>
          <a:xfrm>
            <a:off x="1029525" y="560700"/>
            <a:ext cx="210900" cy="210900"/>
          </a:xfrm>
          <a:prstGeom prst="ellipse">
            <a:avLst/>
          </a:prstGeom>
          <a:solidFill>
            <a:schemeClr val="accent2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3"/>
          <p:cNvSpPr/>
          <p:nvPr/>
        </p:nvSpPr>
        <p:spPr>
          <a:xfrm>
            <a:off x="1325700" y="560700"/>
            <a:ext cx="210900" cy="210900"/>
          </a:xfrm>
          <a:prstGeom prst="ellipse">
            <a:avLst/>
          </a:prstGeom>
          <a:solidFill>
            <a:schemeClr val="accent3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title"/>
          </p:nvPr>
        </p:nvSpPr>
        <p:spPr>
          <a:xfrm>
            <a:off x="5871025" y="1829350"/>
            <a:ext cx="5322600" cy="1324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61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body" idx="1"/>
          </p:nvPr>
        </p:nvSpPr>
        <p:spPr>
          <a:xfrm>
            <a:off x="5871000" y="3614650"/>
            <a:ext cx="5322600" cy="2235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4925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32" name="Google Shape;32;p3"/>
          <p:cNvSpPr>
            <a:spLocks noGrp="1"/>
          </p:cNvSpPr>
          <p:nvPr>
            <p:ph type="pic" idx="2"/>
          </p:nvPr>
        </p:nvSpPr>
        <p:spPr>
          <a:xfrm>
            <a:off x="896325" y="1384650"/>
            <a:ext cx="4619700" cy="4619700"/>
          </a:xfrm>
          <a:prstGeom prst="roundRect">
            <a:avLst>
              <a:gd name="adj" fmla="val 4873"/>
            </a:avLst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" name="Google Shape;33;p3"/>
          <p:cNvSpPr/>
          <p:nvPr/>
        </p:nvSpPr>
        <p:spPr>
          <a:xfrm flipH="1">
            <a:off x="9706475" y="1288125"/>
            <a:ext cx="1670713" cy="313339"/>
          </a:xfrm>
          <a:custGeom>
            <a:avLst/>
            <a:gdLst/>
            <a:ahLst/>
            <a:cxnLst/>
            <a:rect l="l" t="t" r="r" b="b"/>
            <a:pathLst>
              <a:path w="745854" h="126219" extrusionOk="0">
                <a:moveTo>
                  <a:pt x="16453" y="39"/>
                </a:moveTo>
                <a:cubicBezTo>
                  <a:pt x="12534" y="-243"/>
                  <a:pt x="8499" y="1005"/>
                  <a:pt x="5294" y="3784"/>
                </a:cubicBezTo>
                <a:cubicBezTo>
                  <a:pt x="-1139" y="9345"/>
                  <a:pt x="-1785" y="19056"/>
                  <a:pt x="3772" y="25475"/>
                </a:cubicBezTo>
                <a:lnTo>
                  <a:pt x="83963" y="118071"/>
                </a:lnTo>
                <a:cubicBezTo>
                  <a:pt x="90096" y="125136"/>
                  <a:pt x="101025" y="125122"/>
                  <a:pt x="107158" y="118071"/>
                </a:cubicBezTo>
                <a:lnTo>
                  <a:pt x="173308" y="42121"/>
                </a:lnTo>
                <a:lnTo>
                  <a:pt x="242039" y="116341"/>
                </a:lnTo>
                <a:cubicBezTo>
                  <a:pt x="248219" y="123012"/>
                  <a:pt x="258779" y="122858"/>
                  <a:pt x="264819" y="116053"/>
                </a:cubicBezTo>
                <a:lnTo>
                  <a:pt x="332975" y="39094"/>
                </a:lnTo>
                <a:lnTo>
                  <a:pt x="397902" y="115981"/>
                </a:lnTo>
                <a:cubicBezTo>
                  <a:pt x="403943" y="123125"/>
                  <a:pt x="414872" y="123252"/>
                  <a:pt x="421097" y="116270"/>
                </a:cubicBezTo>
                <a:lnTo>
                  <a:pt x="489553" y="39454"/>
                </a:lnTo>
                <a:lnTo>
                  <a:pt x="556117" y="120593"/>
                </a:lnTo>
                <a:cubicBezTo>
                  <a:pt x="562227" y="128034"/>
                  <a:pt x="573571" y="128106"/>
                  <a:pt x="579750" y="120736"/>
                </a:cubicBezTo>
                <a:lnTo>
                  <a:pt x="646914" y="40823"/>
                </a:lnTo>
                <a:lnTo>
                  <a:pt x="719036" y="120522"/>
                </a:lnTo>
                <a:cubicBezTo>
                  <a:pt x="724730" y="126817"/>
                  <a:pt x="734506" y="127299"/>
                  <a:pt x="740801" y="121601"/>
                </a:cubicBezTo>
                <a:cubicBezTo>
                  <a:pt x="747095" y="115903"/>
                  <a:pt x="747580" y="106138"/>
                  <a:pt x="741862" y="99840"/>
                </a:cubicBezTo>
                <a:lnTo>
                  <a:pt x="657935" y="7100"/>
                </a:lnTo>
                <a:cubicBezTo>
                  <a:pt x="651687" y="186"/>
                  <a:pt x="640735" y="394"/>
                  <a:pt x="634740" y="7533"/>
                </a:cubicBezTo>
                <a:lnTo>
                  <a:pt x="568153" y="86796"/>
                </a:lnTo>
                <a:lnTo>
                  <a:pt x="501934" y="6090"/>
                </a:lnTo>
                <a:cubicBezTo>
                  <a:pt x="495962" y="-1211"/>
                  <a:pt x="484872" y="-1462"/>
                  <a:pt x="478601" y="5587"/>
                </a:cubicBezTo>
                <a:lnTo>
                  <a:pt x="410007" y="82546"/>
                </a:lnTo>
                <a:lnTo>
                  <a:pt x="345010" y="5658"/>
                </a:lnTo>
                <a:cubicBezTo>
                  <a:pt x="338970" y="-1501"/>
                  <a:pt x="327948" y="-1573"/>
                  <a:pt x="321746" y="5442"/>
                </a:cubicBezTo>
                <a:lnTo>
                  <a:pt x="252991" y="82977"/>
                </a:lnTo>
                <a:lnTo>
                  <a:pt x="184190" y="8686"/>
                </a:lnTo>
                <a:cubicBezTo>
                  <a:pt x="177988" y="1976"/>
                  <a:pt x="167359" y="2149"/>
                  <a:pt x="161341" y="9046"/>
                </a:cubicBezTo>
                <a:lnTo>
                  <a:pt x="95561" y="84564"/>
                </a:lnTo>
                <a:lnTo>
                  <a:pt x="26967" y="5370"/>
                </a:lnTo>
                <a:cubicBezTo>
                  <a:pt x="24200" y="2160"/>
                  <a:pt x="20373" y="318"/>
                  <a:pt x="16453" y="39"/>
                </a:cubicBezTo>
                <a:close/>
              </a:path>
            </a:pathLst>
          </a:custGeom>
          <a:solidFill>
            <a:schemeClr val="accent3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3"/>
          <p:cNvSpPr/>
          <p:nvPr/>
        </p:nvSpPr>
        <p:spPr>
          <a:xfrm>
            <a:off x="337449" y="5822275"/>
            <a:ext cx="539666" cy="630879"/>
          </a:xfrm>
          <a:custGeom>
            <a:avLst/>
            <a:gdLst/>
            <a:ahLst/>
            <a:cxnLst/>
            <a:rect l="l" t="t" r="r" b="b"/>
            <a:pathLst>
              <a:path w="434339" h="434340" extrusionOk="0">
                <a:moveTo>
                  <a:pt x="217170" y="434340"/>
                </a:moveTo>
                <a:cubicBezTo>
                  <a:pt x="217170" y="434340"/>
                  <a:pt x="217360" y="325565"/>
                  <a:pt x="163068" y="271272"/>
                </a:cubicBezTo>
                <a:cubicBezTo>
                  <a:pt x="108775" y="216979"/>
                  <a:pt x="0" y="217170"/>
                  <a:pt x="0" y="217170"/>
                </a:cubicBezTo>
                <a:cubicBezTo>
                  <a:pt x="0" y="217170"/>
                  <a:pt x="108775" y="217361"/>
                  <a:pt x="163068" y="163068"/>
                </a:cubicBezTo>
                <a:cubicBezTo>
                  <a:pt x="217360" y="108775"/>
                  <a:pt x="217170" y="0"/>
                  <a:pt x="217170" y="0"/>
                </a:cubicBezTo>
                <a:cubicBezTo>
                  <a:pt x="217170" y="0"/>
                  <a:pt x="216979" y="108775"/>
                  <a:pt x="271272" y="163068"/>
                </a:cubicBezTo>
                <a:cubicBezTo>
                  <a:pt x="325564" y="217361"/>
                  <a:pt x="434340" y="217170"/>
                  <a:pt x="434340" y="217170"/>
                </a:cubicBezTo>
                <a:cubicBezTo>
                  <a:pt x="434340" y="217170"/>
                  <a:pt x="325564" y="216979"/>
                  <a:pt x="271272" y="271272"/>
                </a:cubicBezTo>
                <a:cubicBezTo>
                  <a:pt x="216979" y="325660"/>
                  <a:pt x="217170" y="434340"/>
                  <a:pt x="217170" y="434340"/>
                </a:cubicBezTo>
                <a:close/>
              </a:path>
            </a:pathLst>
          </a:custGeom>
          <a:solidFill>
            <a:schemeClr val="accent2"/>
          </a:solidFill>
          <a:ln w="19050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" name="Google Shape;35;p3"/>
          <p:cNvSpPr/>
          <p:nvPr/>
        </p:nvSpPr>
        <p:spPr>
          <a:xfrm>
            <a:off x="10806538" y="5406175"/>
            <a:ext cx="393000" cy="339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sp>
        <p:nvSpPr>
          <p:cNvPr id="36" name="Google Shape;36;p3"/>
          <p:cNvSpPr/>
          <p:nvPr/>
        </p:nvSpPr>
        <p:spPr>
          <a:xfrm>
            <a:off x="11115188" y="5746075"/>
            <a:ext cx="393000" cy="339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sp>
        <p:nvSpPr>
          <p:cNvPr id="37" name="Google Shape;37;p3"/>
          <p:cNvSpPr/>
          <p:nvPr/>
        </p:nvSpPr>
        <p:spPr>
          <a:xfrm>
            <a:off x="86425" y="6283500"/>
            <a:ext cx="393077" cy="443027"/>
          </a:xfrm>
          <a:custGeom>
            <a:avLst/>
            <a:gdLst/>
            <a:ahLst/>
            <a:cxnLst/>
            <a:rect l="l" t="t" r="r" b="b"/>
            <a:pathLst>
              <a:path w="434339" h="434340" extrusionOk="0">
                <a:moveTo>
                  <a:pt x="217170" y="434340"/>
                </a:moveTo>
                <a:cubicBezTo>
                  <a:pt x="217170" y="434340"/>
                  <a:pt x="217360" y="325565"/>
                  <a:pt x="163068" y="271272"/>
                </a:cubicBezTo>
                <a:cubicBezTo>
                  <a:pt x="108775" y="216979"/>
                  <a:pt x="0" y="217170"/>
                  <a:pt x="0" y="217170"/>
                </a:cubicBezTo>
                <a:cubicBezTo>
                  <a:pt x="0" y="217170"/>
                  <a:pt x="108775" y="217361"/>
                  <a:pt x="163068" y="163068"/>
                </a:cubicBezTo>
                <a:cubicBezTo>
                  <a:pt x="217360" y="108775"/>
                  <a:pt x="217170" y="0"/>
                  <a:pt x="217170" y="0"/>
                </a:cubicBezTo>
                <a:cubicBezTo>
                  <a:pt x="217170" y="0"/>
                  <a:pt x="216979" y="108775"/>
                  <a:pt x="271272" y="163068"/>
                </a:cubicBezTo>
                <a:cubicBezTo>
                  <a:pt x="325564" y="217361"/>
                  <a:pt x="434340" y="217170"/>
                  <a:pt x="434340" y="217170"/>
                </a:cubicBezTo>
                <a:cubicBezTo>
                  <a:pt x="434340" y="217170"/>
                  <a:pt x="325564" y="216979"/>
                  <a:pt x="271272" y="271272"/>
                </a:cubicBezTo>
                <a:cubicBezTo>
                  <a:pt x="216979" y="325660"/>
                  <a:pt x="217170" y="434340"/>
                  <a:pt x="217170" y="434340"/>
                </a:cubicBezTo>
                <a:close/>
              </a:path>
            </a:pathLst>
          </a:custGeom>
          <a:solidFill>
            <a:schemeClr val="accent2"/>
          </a:solidFill>
          <a:ln w="19050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3 Six columns">
  <p:cSld name="CUSTOM_2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4"/>
          <p:cNvSpPr/>
          <p:nvPr/>
        </p:nvSpPr>
        <p:spPr>
          <a:xfrm>
            <a:off x="570300" y="1024650"/>
            <a:ext cx="11051400" cy="5339700"/>
          </a:xfrm>
          <a:prstGeom prst="roundRect">
            <a:avLst>
              <a:gd name="adj" fmla="val 5654"/>
            </a:avLst>
          </a:prstGeom>
          <a:solidFill>
            <a:schemeClr val="lt2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4"/>
          <p:cNvSpPr/>
          <p:nvPr/>
        </p:nvSpPr>
        <p:spPr>
          <a:xfrm>
            <a:off x="4438650" y="1763325"/>
            <a:ext cx="6847800" cy="4370700"/>
          </a:xfrm>
          <a:prstGeom prst="roundRect">
            <a:avLst>
              <a:gd name="adj" fmla="val 5654"/>
            </a:avLst>
          </a:prstGeom>
          <a:solidFill>
            <a:schemeClr val="lt2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4"/>
          <p:cNvSpPr/>
          <p:nvPr/>
        </p:nvSpPr>
        <p:spPr>
          <a:xfrm>
            <a:off x="4438650" y="1227525"/>
            <a:ext cx="6847800" cy="3546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4"/>
          <p:cNvSpPr/>
          <p:nvPr/>
        </p:nvSpPr>
        <p:spPr>
          <a:xfrm>
            <a:off x="570300" y="488850"/>
            <a:ext cx="11051400" cy="3546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4"/>
          <p:cNvSpPr/>
          <p:nvPr/>
        </p:nvSpPr>
        <p:spPr>
          <a:xfrm>
            <a:off x="733350" y="560700"/>
            <a:ext cx="210900" cy="2109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4"/>
          <p:cNvSpPr/>
          <p:nvPr/>
        </p:nvSpPr>
        <p:spPr>
          <a:xfrm>
            <a:off x="1029525" y="560700"/>
            <a:ext cx="210900" cy="210900"/>
          </a:xfrm>
          <a:prstGeom prst="ellipse">
            <a:avLst/>
          </a:prstGeom>
          <a:solidFill>
            <a:schemeClr val="accent2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4"/>
          <p:cNvSpPr/>
          <p:nvPr/>
        </p:nvSpPr>
        <p:spPr>
          <a:xfrm>
            <a:off x="1325700" y="560700"/>
            <a:ext cx="210900" cy="210900"/>
          </a:xfrm>
          <a:prstGeom prst="ellipse">
            <a:avLst/>
          </a:prstGeom>
          <a:solidFill>
            <a:schemeClr val="accent3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title"/>
          </p:nvPr>
        </p:nvSpPr>
        <p:spPr>
          <a:xfrm>
            <a:off x="857250" y="1562100"/>
            <a:ext cx="3295800" cy="4273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body" idx="1"/>
          </p:nvPr>
        </p:nvSpPr>
        <p:spPr>
          <a:xfrm>
            <a:off x="4648200" y="2825699"/>
            <a:ext cx="2890200" cy="1048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492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rtl="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48" name="Google Shape;48;p4"/>
          <p:cNvSpPr txBox="1">
            <a:spLocks noGrp="1"/>
          </p:cNvSpPr>
          <p:nvPr>
            <p:ph type="body" idx="2"/>
          </p:nvPr>
        </p:nvSpPr>
        <p:spPr>
          <a:xfrm>
            <a:off x="8120553" y="2825699"/>
            <a:ext cx="2890200" cy="1048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492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rtl="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49" name="Google Shape;49;p4"/>
          <p:cNvSpPr txBox="1">
            <a:spLocks noGrp="1"/>
          </p:cNvSpPr>
          <p:nvPr>
            <p:ph type="body" idx="3"/>
          </p:nvPr>
        </p:nvSpPr>
        <p:spPr>
          <a:xfrm>
            <a:off x="8120529" y="4615640"/>
            <a:ext cx="2890200" cy="1048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492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rtl="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50" name="Google Shape;50;p4"/>
          <p:cNvSpPr txBox="1">
            <a:spLocks noGrp="1"/>
          </p:cNvSpPr>
          <p:nvPr>
            <p:ph type="body" idx="4"/>
          </p:nvPr>
        </p:nvSpPr>
        <p:spPr>
          <a:xfrm>
            <a:off x="4448700" y="4783429"/>
            <a:ext cx="3294600" cy="1322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492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rtl="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51" name="Google Shape;51;p4"/>
          <p:cNvSpPr txBox="1">
            <a:spLocks noGrp="1"/>
          </p:cNvSpPr>
          <p:nvPr>
            <p:ph type="title" idx="5"/>
          </p:nvPr>
        </p:nvSpPr>
        <p:spPr>
          <a:xfrm>
            <a:off x="4841400" y="2230125"/>
            <a:ext cx="2438400" cy="495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drich"/>
              <a:buNone/>
              <a:defRPr sz="2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52" name="Google Shape;52;p4"/>
          <p:cNvSpPr txBox="1">
            <a:spLocks noGrp="1"/>
          </p:cNvSpPr>
          <p:nvPr>
            <p:ph type="title" idx="6"/>
          </p:nvPr>
        </p:nvSpPr>
        <p:spPr>
          <a:xfrm>
            <a:off x="8194050" y="2230125"/>
            <a:ext cx="2438400" cy="495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drich"/>
              <a:buNone/>
              <a:defRPr sz="2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53" name="Google Shape;53;p4"/>
          <p:cNvSpPr txBox="1">
            <a:spLocks noGrp="1"/>
          </p:cNvSpPr>
          <p:nvPr>
            <p:ph type="title" idx="7"/>
          </p:nvPr>
        </p:nvSpPr>
        <p:spPr>
          <a:xfrm>
            <a:off x="8194050" y="3997425"/>
            <a:ext cx="2438400" cy="495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drich"/>
              <a:buNone/>
              <a:defRPr sz="2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54" name="Google Shape;54;p4"/>
          <p:cNvSpPr txBox="1">
            <a:spLocks noGrp="1"/>
          </p:cNvSpPr>
          <p:nvPr>
            <p:ph type="title" idx="8"/>
          </p:nvPr>
        </p:nvSpPr>
        <p:spPr>
          <a:xfrm>
            <a:off x="4448700" y="4087659"/>
            <a:ext cx="3294600" cy="695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drich"/>
              <a:buNone/>
              <a:defRPr sz="2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55" name="Google Shape;55;p4"/>
          <p:cNvSpPr txBox="1">
            <a:spLocks noGrp="1"/>
          </p:cNvSpPr>
          <p:nvPr>
            <p:ph type="body" idx="9"/>
          </p:nvPr>
        </p:nvSpPr>
        <p:spPr>
          <a:xfrm>
            <a:off x="4648200" y="4615573"/>
            <a:ext cx="2890200" cy="1048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492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rtl="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4"/>
          <p:cNvSpPr txBox="1">
            <a:spLocks noGrp="1"/>
          </p:cNvSpPr>
          <p:nvPr>
            <p:ph type="body" idx="13"/>
          </p:nvPr>
        </p:nvSpPr>
        <p:spPr>
          <a:xfrm>
            <a:off x="8406625" y="4783429"/>
            <a:ext cx="3294600" cy="1322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492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rtl="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57" name="Google Shape;57;p4"/>
          <p:cNvSpPr txBox="1">
            <a:spLocks noGrp="1"/>
          </p:cNvSpPr>
          <p:nvPr>
            <p:ph type="title" idx="14"/>
          </p:nvPr>
        </p:nvSpPr>
        <p:spPr>
          <a:xfrm>
            <a:off x="4841400" y="3997388"/>
            <a:ext cx="2438400" cy="495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drich"/>
              <a:buNone/>
              <a:defRPr sz="2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58" name="Google Shape;58;p4"/>
          <p:cNvSpPr txBox="1">
            <a:spLocks noGrp="1"/>
          </p:cNvSpPr>
          <p:nvPr>
            <p:ph type="title" idx="15"/>
          </p:nvPr>
        </p:nvSpPr>
        <p:spPr>
          <a:xfrm>
            <a:off x="8406625" y="4087659"/>
            <a:ext cx="3294600" cy="695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drich"/>
              <a:buNone/>
              <a:defRPr sz="2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59" name="Google Shape;59;p4"/>
          <p:cNvSpPr/>
          <p:nvPr/>
        </p:nvSpPr>
        <p:spPr>
          <a:xfrm>
            <a:off x="4590288" y="1299375"/>
            <a:ext cx="210900" cy="2109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4"/>
          <p:cNvSpPr/>
          <p:nvPr/>
        </p:nvSpPr>
        <p:spPr>
          <a:xfrm>
            <a:off x="4886463" y="1299375"/>
            <a:ext cx="210900" cy="210900"/>
          </a:xfrm>
          <a:prstGeom prst="ellipse">
            <a:avLst/>
          </a:prstGeom>
          <a:solidFill>
            <a:schemeClr val="accent2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4"/>
          <p:cNvSpPr/>
          <p:nvPr/>
        </p:nvSpPr>
        <p:spPr>
          <a:xfrm>
            <a:off x="5182638" y="1299375"/>
            <a:ext cx="210900" cy="210900"/>
          </a:xfrm>
          <a:prstGeom prst="ellipse">
            <a:avLst/>
          </a:prstGeom>
          <a:solidFill>
            <a:schemeClr val="accent3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4"/>
          <p:cNvSpPr/>
          <p:nvPr/>
        </p:nvSpPr>
        <p:spPr>
          <a:xfrm flipH="1">
            <a:off x="733350" y="1299375"/>
            <a:ext cx="1670713" cy="313339"/>
          </a:xfrm>
          <a:custGeom>
            <a:avLst/>
            <a:gdLst/>
            <a:ahLst/>
            <a:cxnLst/>
            <a:rect l="l" t="t" r="r" b="b"/>
            <a:pathLst>
              <a:path w="745854" h="126219" extrusionOk="0">
                <a:moveTo>
                  <a:pt x="16453" y="39"/>
                </a:moveTo>
                <a:cubicBezTo>
                  <a:pt x="12534" y="-243"/>
                  <a:pt x="8499" y="1005"/>
                  <a:pt x="5294" y="3784"/>
                </a:cubicBezTo>
                <a:cubicBezTo>
                  <a:pt x="-1139" y="9345"/>
                  <a:pt x="-1785" y="19056"/>
                  <a:pt x="3772" y="25475"/>
                </a:cubicBezTo>
                <a:lnTo>
                  <a:pt x="83963" y="118071"/>
                </a:lnTo>
                <a:cubicBezTo>
                  <a:pt x="90096" y="125136"/>
                  <a:pt x="101025" y="125122"/>
                  <a:pt x="107158" y="118071"/>
                </a:cubicBezTo>
                <a:lnTo>
                  <a:pt x="173308" y="42121"/>
                </a:lnTo>
                <a:lnTo>
                  <a:pt x="242039" y="116341"/>
                </a:lnTo>
                <a:cubicBezTo>
                  <a:pt x="248219" y="123012"/>
                  <a:pt x="258779" y="122858"/>
                  <a:pt x="264819" y="116053"/>
                </a:cubicBezTo>
                <a:lnTo>
                  <a:pt x="332975" y="39094"/>
                </a:lnTo>
                <a:lnTo>
                  <a:pt x="397902" y="115981"/>
                </a:lnTo>
                <a:cubicBezTo>
                  <a:pt x="403943" y="123125"/>
                  <a:pt x="414872" y="123252"/>
                  <a:pt x="421097" y="116270"/>
                </a:cubicBezTo>
                <a:lnTo>
                  <a:pt x="489553" y="39454"/>
                </a:lnTo>
                <a:lnTo>
                  <a:pt x="556117" y="120593"/>
                </a:lnTo>
                <a:cubicBezTo>
                  <a:pt x="562227" y="128034"/>
                  <a:pt x="573571" y="128106"/>
                  <a:pt x="579750" y="120736"/>
                </a:cubicBezTo>
                <a:lnTo>
                  <a:pt x="646914" y="40823"/>
                </a:lnTo>
                <a:lnTo>
                  <a:pt x="719036" y="120522"/>
                </a:lnTo>
                <a:cubicBezTo>
                  <a:pt x="724730" y="126817"/>
                  <a:pt x="734506" y="127299"/>
                  <a:pt x="740801" y="121601"/>
                </a:cubicBezTo>
                <a:cubicBezTo>
                  <a:pt x="747095" y="115903"/>
                  <a:pt x="747580" y="106138"/>
                  <a:pt x="741862" y="99840"/>
                </a:cubicBezTo>
                <a:lnTo>
                  <a:pt x="657935" y="7100"/>
                </a:lnTo>
                <a:cubicBezTo>
                  <a:pt x="651687" y="186"/>
                  <a:pt x="640735" y="394"/>
                  <a:pt x="634740" y="7533"/>
                </a:cubicBezTo>
                <a:lnTo>
                  <a:pt x="568153" y="86796"/>
                </a:lnTo>
                <a:lnTo>
                  <a:pt x="501934" y="6090"/>
                </a:lnTo>
                <a:cubicBezTo>
                  <a:pt x="495962" y="-1211"/>
                  <a:pt x="484872" y="-1462"/>
                  <a:pt x="478601" y="5587"/>
                </a:cubicBezTo>
                <a:lnTo>
                  <a:pt x="410007" y="82546"/>
                </a:lnTo>
                <a:lnTo>
                  <a:pt x="345010" y="5658"/>
                </a:lnTo>
                <a:cubicBezTo>
                  <a:pt x="338970" y="-1501"/>
                  <a:pt x="327948" y="-1573"/>
                  <a:pt x="321746" y="5442"/>
                </a:cubicBezTo>
                <a:lnTo>
                  <a:pt x="252991" y="82977"/>
                </a:lnTo>
                <a:lnTo>
                  <a:pt x="184190" y="8686"/>
                </a:lnTo>
                <a:cubicBezTo>
                  <a:pt x="177988" y="1976"/>
                  <a:pt x="167359" y="2149"/>
                  <a:pt x="161341" y="9046"/>
                </a:cubicBezTo>
                <a:lnTo>
                  <a:pt x="95561" y="84564"/>
                </a:lnTo>
                <a:lnTo>
                  <a:pt x="26967" y="5370"/>
                </a:lnTo>
                <a:cubicBezTo>
                  <a:pt x="24200" y="2160"/>
                  <a:pt x="20373" y="318"/>
                  <a:pt x="16453" y="39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4"/>
          <p:cNvSpPr/>
          <p:nvPr/>
        </p:nvSpPr>
        <p:spPr>
          <a:xfrm>
            <a:off x="11592374" y="2013425"/>
            <a:ext cx="539666" cy="630879"/>
          </a:xfrm>
          <a:custGeom>
            <a:avLst/>
            <a:gdLst/>
            <a:ahLst/>
            <a:cxnLst/>
            <a:rect l="l" t="t" r="r" b="b"/>
            <a:pathLst>
              <a:path w="434339" h="434340" extrusionOk="0">
                <a:moveTo>
                  <a:pt x="217170" y="434340"/>
                </a:moveTo>
                <a:cubicBezTo>
                  <a:pt x="217170" y="434340"/>
                  <a:pt x="217360" y="325565"/>
                  <a:pt x="163068" y="271272"/>
                </a:cubicBezTo>
                <a:cubicBezTo>
                  <a:pt x="108775" y="216979"/>
                  <a:pt x="0" y="217170"/>
                  <a:pt x="0" y="217170"/>
                </a:cubicBezTo>
                <a:cubicBezTo>
                  <a:pt x="0" y="217170"/>
                  <a:pt x="108775" y="217361"/>
                  <a:pt x="163068" y="163068"/>
                </a:cubicBezTo>
                <a:cubicBezTo>
                  <a:pt x="217360" y="108775"/>
                  <a:pt x="217170" y="0"/>
                  <a:pt x="217170" y="0"/>
                </a:cubicBezTo>
                <a:cubicBezTo>
                  <a:pt x="217170" y="0"/>
                  <a:pt x="216979" y="108775"/>
                  <a:pt x="271272" y="163068"/>
                </a:cubicBezTo>
                <a:cubicBezTo>
                  <a:pt x="325564" y="217361"/>
                  <a:pt x="434340" y="217170"/>
                  <a:pt x="434340" y="217170"/>
                </a:cubicBezTo>
                <a:cubicBezTo>
                  <a:pt x="434340" y="217170"/>
                  <a:pt x="325564" y="216979"/>
                  <a:pt x="271272" y="271272"/>
                </a:cubicBezTo>
                <a:cubicBezTo>
                  <a:pt x="216979" y="325660"/>
                  <a:pt x="217170" y="434340"/>
                  <a:pt x="217170" y="434340"/>
                </a:cubicBezTo>
                <a:close/>
              </a:path>
            </a:pathLst>
          </a:custGeom>
          <a:solidFill>
            <a:schemeClr val="accent1"/>
          </a:solidFill>
          <a:ln w="19050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4"/>
          <p:cNvSpPr/>
          <p:nvPr/>
        </p:nvSpPr>
        <p:spPr>
          <a:xfrm>
            <a:off x="784150" y="5539525"/>
            <a:ext cx="393000" cy="339900"/>
          </a:xfrm>
          <a:prstGeom prst="triangle">
            <a:avLst>
              <a:gd name="adj" fmla="val 50000"/>
            </a:avLst>
          </a:prstGeom>
          <a:solidFill>
            <a:schemeClr val="accent3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sp>
        <p:nvSpPr>
          <p:cNvPr id="65" name="Google Shape;65;p4"/>
          <p:cNvSpPr/>
          <p:nvPr/>
        </p:nvSpPr>
        <p:spPr>
          <a:xfrm>
            <a:off x="1092800" y="5879425"/>
            <a:ext cx="393000" cy="339900"/>
          </a:xfrm>
          <a:prstGeom prst="triangle">
            <a:avLst>
              <a:gd name="adj" fmla="val 50000"/>
            </a:avLst>
          </a:prstGeom>
          <a:solidFill>
            <a:schemeClr val="accent3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sp>
        <p:nvSpPr>
          <p:cNvPr id="66" name="Google Shape;66;p4"/>
          <p:cNvSpPr/>
          <p:nvPr/>
        </p:nvSpPr>
        <p:spPr>
          <a:xfrm>
            <a:off x="11341350" y="2474650"/>
            <a:ext cx="393077" cy="443027"/>
          </a:xfrm>
          <a:custGeom>
            <a:avLst/>
            <a:gdLst/>
            <a:ahLst/>
            <a:cxnLst/>
            <a:rect l="l" t="t" r="r" b="b"/>
            <a:pathLst>
              <a:path w="434339" h="434340" extrusionOk="0">
                <a:moveTo>
                  <a:pt x="217170" y="434340"/>
                </a:moveTo>
                <a:cubicBezTo>
                  <a:pt x="217170" y="434340"/>
                  <a:pt x="217360" y="325565"/>
                  <a:pt x="163068" y="271272"/>
                </a:cubicBezTo>
                <a:cubicBezTo>
                  <a:pt x="108775" y="216979"/>
                  <a:pt x="0" y="217170"/>
                  <a:pt x="0" y="217170"/>
                </a:cubicBezTo>
                <a:cubicBezTo>
                  <a:pt x="0" y="217170"/>
                  <a:pt x="108775" y="217361"/>
                  <a:pt x="163068" y="163068"/>
                </a:cubicBezTo>
                <a:cubicBezTo>
                  <a:pt x="217360" y="108775"/>
                  <a:pt x="217170" y="0"/>
                  <a:pt x="217170" y="0"/>
                </a:cubicBezTo>
                <a:cubicBezTo>
                  <a:pt x="217170" y="0"/>
                  <a:pt x="216979" y="108775"/>
                  <a:pt x="271272" y="163068"/>
                </a:cubicBezTo>
                <a:cubicBezTo>
                  <a:pt x="325564" y="217361"/>
                  <a:pt x="434340" y="217170"/>
                  <a:pt x="434340" y="217170"/>
                </a:cubicBezTo>
                <a:cubicBezTo>
                  <a:pt x="434340" y="217170"/>
                  <a:pt x="325564" y="216979"/>
                  <a:pt x="271272" y="271272"/>
                </a:cubicBezTo>
                <a:cubicBezTo>
                  <a:pt x="216979" y="325660"/>
                  <a:pt x="217170" y="434340"/>
                  <a:pt x="217170" y="434340"/>
                </a:cubicBezTo>
                <a:close/>
              </a:path>
            </a:pathLst>
          </a:custGeom>
          <a:solidFill>
            <a:schemeClr val="accent1"/>
          </a:solidFill>
          <a:ln w="19050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4 Section Title">
  <p:cSld name="CUSTOM_3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5"/>
          <p:cNvSpPr/>
          <p:nvPr/>
        </p:nvSpPr>
        <p:spPr>
          <a:xfrm flipH="1">
            <a:off x="10322000" y="1643750"/>
            <a:ext cx="1670713" cy="313339"/>
          </a:xfrm>
          <a:custGeom>
            <a:avLst/>
            <a:gdLst/>
            <a:ahLst/>
            <a:cxnLst/>
            <a:rect l="l" t="t" r="r" b="b"/>
            <a:pathLst>
              <a:path w="745854" h="126219" extrusionOk="0">
                <a:moveTo>
                  <a:pt x="16453" y="39"/>
                </a:moveTo>
                <a:cubicBezTo>
                  <a:pt x="12534" y="-243"/>
                  <a:pt x="8499" y="1005"/>
                  <a:pt x="5294" y="3784"/>
                </a:cubicBezTo>
                <a:cubicBezTo>
                  <a:pt x="-1139" y="9345"/>
                  <a:pt x="-1785" y="19056"/>
                  <a:pt x="3772" y="25475"/>
                </a:cubicBezTo>
                <a:lnTo>
                  <a:pt x="83963" y="118071"/>
                </a:lnTo>
                <a:cubicBezTo>
                  <a:pt x="90096" y="125136"/>
                  <a:pt x="101025" y="125122"/>
                  <a:pt x="107158" y="118071"/>
                </a:cubicBezTo>
                <a:lnTo>
                  <a:pt x="173308" y="42121"/>
                </a:lnTo>
                <a:lnTo>
                  <a:pt x="242039" y="116341"/>
                </a:lnTo>
                <a:cubicBezTo>
                  <a:pt x="248219" y="123012"/>
                  <a:pt x="258779" y="122858"/>
                  <a:pt x="264819" y="116053"/>
                </a:cubicBezTo>
                <a:lnTo>
                  <a:pt x="332975" y="39094"/>
                </a:lnTo>
                <a:lnTo>
                  <a:pt x="397902" y="115981"/>
                </a:lnTo>
                <a:cubicBezTo>
                  <a:pt x="403943" y="123125"/>
                  <a:pt x="414872" y="123252"/>
                  <a:pt x="421097" y="116270"/>
                </a:cubicBezTo>
                <a:lnTo>
                  <a:pt x="489553" y="39454"/>
                </a:lnTo>
                <a:lnTo>
                  <a:pt x="556117" y="120593"/>
                </a:lnTo>
                <a:cubicBezTo>
                  <a:pt x="562227" y="128034"/>
                  <a:pt x="573571" y="128106"/>
                  <a:pt x="579750" y="120736"/>
                </a:cubicBezTo>
                <a:lnTo>
                  <a:pt x="646914" y="40823"/>
                </a:lnTo>
                <a:lnTo>
                  <a:pt x="719036" y="120522"/>
                </a:lnTo>
                <a:cubicBezTo>
                  <a:pt x="724730" y="126817"/>
                  <a:pt x="734506" y="127299"/>
                  <a:pt x="740801" y="121601"/>
                </a:cubicBezTo>
                <a:cubicBezTo>
                  <a:pt x="747095" y="115903"/>
                  <a:pt x="747580" y="106138"/>
                  <a:pt x="741862" y="99840"/>
                </a:cubicBezTo>
                <a:lnTo>
                  <a:pt x="657935" y="7100"/>
                </a:lnTo>
                <a:cubicBezTo>
                  <a:pt x="651687" y="186"/>
                  <a:pt x="640735" y="394"/>
                  <a:pt x="634740" y="7533"/>
                </a:cubicBezTo>
                <a:lnTo>
                  <a:pt x="568153" y="86796"/>
                </a:lnTo>
                <a:lnTo>
                  <a:pt x="501934" y="6090"/>
                </a:lnTo>
                <a:cubicBezTo>
                  <a:pt x="495962" y="-1211"/>
                  <a:pt x="484872" y="-1462"/>
                  <a:pt x="478601" y="5587"/>
                </a:cubicBezTo>
                <a:lnTo>
                  <a:pt x="410007" y="82546"/>
                </a:lnTo>
                <a:lnTo>
                  <a:pt x="345010" y="5658"/>
                </a:lnTo>
                <a:cubicBezTo>
                  <a:pt x="338970" y="-1501"/>
                  <a:pt x="327948" y="-1573"/>
                  <a:pt x="321746" y="5442"/>
                </a:cubicBezTo>
                <a:lnTo>
                  <a:pt x="252991" y="82977"/>
                </a:lnTo>
                <a:lnTo>
                  <a:pt x="184190" y="8686"/>
                </a:lnTo>
                <a:cubicBezTo>
                  <a:pt x="177988" y="1976"/>
                  <a:pt x="167359" y="2149"/>
                  <a:pt x="161341" y="9046"/>
                </a:cubicBezTo>
                <a:lnTo>
                  <a:pt x="95561" y="84564"/>
                </a:lnTo>
                <a:lnTo>
                  <a:pt x="26967" y="5370"/>
                </a:lnTo>
                <a:cubicBezTo>
                  <a:pt x="24200" y="2160"/>
                  <a:pt x="20373" y="318"/>
                  <a:pt x="16453" y="39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5"/>
          <p:cNvSpPr/>
          <p:nvPr/>
        </p:nvSpPr>
        <p:spPr>
          <a:xfrm>
            <a:off x="600524" y="1326225"/>
            <a:ext cx="539666" cy="630879"/>
          </a:xfrm>
          <a:custGeom>
            <a:avLst/>
            <a:gdLst/>
            <a:ahLst/>
            <a:cxnLst/>
            <a:rect l="l" t="t" r="r" b="b"/>
            <a:pathLst>
              <a:path w="434339" h="434340" extrusionOk="0">
                <a:moveTo>
                  <a:pt x="217170" y="434340"/>
                </a:moveTo>
                <a:cubicBezTo>
                  <a:pt x="217170" y="434340"/>
                  <a:pt x="217360" y="325565"/>
                  <a:pt x="163068" y="271272"/>
                </a:cubicBezTo>
                <a:cubicBezTo>
                  <a:pt x="108775" y="216979"/>
                  <a:pt x="0" y="217170"/>
                  <a:pt x="0" y="217170"/>
                </a:cubicBezTo>
                <a:cubicBezTo>
                  <a:pt x="0" y="217170"/>
                  <a:pt x="108775" y="217361"/>
                  <a:pt x="163068" y="163068"/>
                </a:cubicBezTo>
                <a:cubicBezTo>
                  <a:pt x="217360" y="108775"/>
                  <a:pt x="217170" y="0"/>
                  <a:pt x="217170" y="0"/>
                </a:cubicBezTo>
                <a:cubicBezTo>
                  <a:pt x="217170" y="0"/>
                  <a:pt x="216979" y="108775"/>
                  <a:pt x="271272" y="163068"/>
                </a:cubicBezTo>
                <a:cubicBezTo>
                  <a:pt x="325564" y="217361"/>
                  <a:pt x="434340" y="217170"/>
                  <a:pt x="434340" y="217170"/>
                </a:cubicBezTo>
                <a:cubicBezTo>
                  <a:pt x="434340" y="217170"/>
                  <a:pt x="325564" y="216979"/>
                  <a:pt x="271272" y="271272"/>
                </a:cubicBezTo>
                <a:cubicBezTo>
                  <a:pt x="216979" y="325660"/>
                  <a:pt x="217170" y="434340"/>
                  <a:pt x="217170" y="434340"/>
                </a:cubicBezTo>
                <a:close/>
              </a:path>
            </a:pathLst>
          </a:custGeom>
          <a:solidFill>
            <a:schemeClr val="accent2"/>
          </a:solidFill>
          <a:ln w="19050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" name="Google Shape;70;p5"/>
          <p:cNvSpPr/>
          <p:nvPr/>
        </p:nvSpPr>
        <p:spPr>
          <a:xfrm>
            <a:off x="986250" y="5489425"/>
            <a:ext cx="393000" cy="339900"/>
          </a:xfrm>
          <a:prstGeom prst="triangle">
            <a:avLst>
              <a:gd name="adj" fmla="val 50000"/>
            </a:avLst>
          </a:prstGeom>
          <a:solidFill>
            <a:schemeClr val="accent3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sp>
        <p:nvSpPr>
          <p:cNvPr id="71" name="Google Shape;71;p5"/>
          <p:cNvSpPr/>
          <p:nvPr/>
        </p:nvSpPr>
        <p:spPr>
          <a:xfrm>
            <a:off x="986250" y="6026850"/>
            <a:ext cx="393000" cy="339900"/>
          </a:xfrm>
          <a:prstGeom prst="triangle">
            <a:avLst>
              <a:gd name="adj" fmla="val 50000"/>
            </a:avLst>
          </a:prstGeom>
          <a:solidFill>
            <a:schemeClr val="accent3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sp>
        <p:nvSpPr>
          <p:cNvPr id="72" name="Google Shape;72;p5"/>
          <p:cNvSpPr/>
          <p:nvPr/>
        </p:nvSpPr>
        <p:spPr>
          <a:xfrm>
            <a:off x="349500" y="1787450"/>
            <a:ext cx="393077" cy="443027"/>
          </a:xfrm>
          <a:custGeom>
            <a:avLst/>
            <a:gdLst/>
            <a:ahLst/>
            <a:cxnLst/>
            <a:rect l="l" t="t" r="r" b="b"/>
            <a:pathLst>
              <a:path w="434339" h="434340" extrusionOk="0">
                <a:moveTo>
                  <a:pt x="217170" y="434340"/>
                </a:moveTo>
                <a:cubicBezTo>
                  <a:pt x="217170" y="434340"/>
                  <a:pt x="217360" y="325565"/>
                  <a:pt x="163068" y="271272"/>
                </a:cubicBezTo>
                <a:cubicBezTo>
                  <a:pt x="108775" y="216979"/>
                  <a:pt x="0" y="217170"/>
                  <a:pt x="0" y="217170"/>
                </a:cubicBezTo>
                <a:cubicBezTo>
                  <a:pt x="0" y="217170"/>
                  <a:pt x="108775" y="217361"/>
                  <a:pt x="163068" y="163068"/>
                </a:cubicBezTo>
                <a:cubicBezTo>
                  <a:pt x="217360" y="108775"/>
                  <a:pt x="217170" y="0"/>
                  <a:pt x="217170" y="0"/>
                </a:cubicBezTo>
                <a:cubicBezTo>
                  <a:pt x="217170" y="0"/>
                  <a:pt x="216979" y="108775"/>
                  <a:pt x="271272" y="163068"/>
                </a:cubicBezTo>
                <a:cubicBezTo>
                  <a:pt x="325564" y="217361"/>
                  <a:pt x="434340" y="217170"/>
                  <a:pt x="434340" y="217170"/>
                </a:cubicBezTo>
                <a:cubicBezTo>
                  <a:pt x="434340" y="217170"/>
                  <a:pt x="325564" y="216979"/>
                  <a:pt x="271272" y="271272"/>
                </a:cubicBezTo>
                <a:cubicBezTo>
                  <a:pt x="216979" y="325660"/>
                  <a:pt x="217170" y="434340"/>
                  <a:pt x="217170" y="434340"/>
                </a:cubicBezTo>
                <a:close/>
              </a:path>
            </a:pathLst>
          </a:custGeom>
          <a:solidFill>
            <a:schemeClr val="accent2"/>
          </a:solidFill>
          <a:ln w="19050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5"/>
          <p:cNvSpPr/>
          <p:nvPr/>
        </p:nvSpPr>
        <p:spPr>
          <a:xfrm>
            <a:off x="1713900" y="1027050"/>
            <a:ext cx="8764200" cy="5339700"/>
          </a:xfrm>
          <a:prstGeom prst="roundRect">
            <a:avLst>
              <a:gd name="adj" fmla="val 5654"/>
            </a:avLst>
          </a:prstGeom>
          <a:solidFill>
            <a:schemeClr val="lt2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5"/>
          <p:cNvSpPr/>
          <p:nvPr/>
        </p:nvSpPr>
        <p:spPr>
          <a:xfrm>
            <a:off x="1713900" y="491250"/>
            <a:ext cx="8764200" cy="3546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5"/>
          <p:cNvSpPr/>
          <p:nvPr/>
        </p:nvSpPr>
        <p:spPr>
          <a:xfrm>
            <a:off x="1876950" y="563100"/>
            <a:ext cx="210900" cy="2109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5"/>
          <p:cNvSpPr/>
          <p:nvPr/>
        </p:nvSpPr>
        <p:spPr>
          <a:xfrm>
            <a:off x="2173125" y="563100"/>
            <a:ext cx="210900" cy="210900"/>
          </a:xfrm>
          <a:prstGeom prst="ellipse">
            <a:avLst/>
          </a:prstGeom>
          <a:solidFill>
            <a:schemeClr val="accent2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5"/>
          <p:cNvSpPr/>
          <p:nvPr/>
        </p:nvSpPr>
        <p:spPr>
          <a:xfrm>
            <a:off x="2469300" y="563100"/>
            <a:ext cx="210900" cy="210900"/>
          </a:xfrm>
          <a:prstGeom prst="ellipse">
            <a:avLst/>
          </a:prstGeom>
          <a:solidFill>
            <a:schemeClr val="accent3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5"/>
          <p:cNvSpPr txBox="1">
            <a:spLocks noGrp="1"/>
          </p:cNvSpPr>
          <p:nvPr>
            <p:ph type="title"/>
          </p:nvPr>
        </p:nvSpPr>
        <p:spPr>
          <a:xfrm>
            <a:off x="2134650" y="2335900"/>
            <a:ext cx="7389300" cy="20661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ldrich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body" idx="1"/>
          </p:nvPr>
        </p:nvSpPr>
        <p:spPr>
          <a:xfrm>
            <a:off x="2134650" y="4419550"/>
            <a:ext cx="73893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4925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6 One column">
  <p:cSld name="CUSTOM_5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7"/>
          <p:cNvSpPr/>
          <p:nvPr/>
        </p:nvSpPr>
        <p:spPr>
          <a:xfrm>
            <a:off x="570300" y="1024650"/>
            <a:ext cx="11051400" cy="5339700"/>
          </a:xfrm>
          <a:prstGeom prst="roundRect">
            <a:avLst>
              <a:gd name="adj" fmla="val 5654"/>
            </a:avLst>
          </a:prstGeom>
          <a:solidFill>
            <a:schemeClr val="lt2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7"/>
          <p:cNvSpPr/>
          <p:nvPr/>
        </p:nvSpPr>
        <p:spPr>
          <a:xfrm>
            <a:off x="570300" y="488850"/>
            <a:ext cx="11051400" cy="3546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7"/>
          <p:cNvSpPr/>
          <p:nvPr/>
        </p:nvSpPr>
        <p:spPr>
          <a:xfrm>
            <a:off x="733350" y="560700"/>
            <a:ext cx="210900" cy="2109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/>
          <p:cNvSpPr/>
          <p:nvPr/>
        </p:nvSpPr>
        <p:spPr>
          <a:xfrm>
            <a:off x="1029525" y="560700"/>
            <a:ext cx="210900" cy="210900"/>
          </a:xfrm>
          <a:prstGeom prst="ellipse">
            <a:avLst/>
          </a:prstGeom>
          <a:solidFill>
            <a:schemeClr val="accent2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7"/>
          <p:cNvSpPr/>
          <p:nvPr/>
        </p:nvSpPr>
        <p:spPr>
          <a:xfrm>
            <a:off x="1325700" y="560700"/>
            <a:ext cx="210900" cy="210900"/>
          </a:xfrm>
          <a:prstGeom prst="ellipse">
            <a:avLst/>
          </a:prstGeom>
          <a:solidFill>
            <a:schemeClr val="accent3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/>
          <p:cNvSpPr txBox="1">
            <a:spLocks noGrp="1"/>
          </p:cNvSpPr>
          <p:nvPr>
            <p:ph type="title"/>
          </p:nvPr>
        </p:nvSpPr>
        <p:spPr>
          <a:xfrm>
            <a:off x="882375" y="1510975"/>
            <a:ext cx="5651700" cy="7635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95" name="Google Shape;95;p7"/>
          <p:cNvSpPr txBox="1">
            <a:spLocks noGrp="1"/>
          </p:cNvSpPr>
          <p:nvPr>
            <p:ph type="body" idx="1"/>
          </p:nvPr>
        </p:nvSpPr>
        <p:spPr>
          <a:xfrm>
            <a:off x="882375" y="2330775"/>
            <a:ext cx="5651700" cy="3573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4925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10 Timeline">
  <p:cSld name="CUSTOM_14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1"/>
          <p:cNvSpPr/>
          <p:nvPr/>
        </p:nvSpPr>
        <p:spPr>
          <a:xfrm>
            <a:off x="267000" y="982800"/>
            <a:ext cx="11658000" cy="5259000"/>
          </a:xfrm>
          <a:prstGeom prst="roundRect">
            <a:avLst>
              <a:gd name="adj" fmla="val 4765"/>
            </a:avLst>
          </a:prstGeom>
          <a:solidFill>
            <a:schemeClr val="lt2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11"/>
          <p:cNvSpPr txBox="1">
            <a:spLocks noGrp="1"/>
          </p:cNvSpPr>
          <p:nvPr>
            <p:ph type="subTitle" idx="1"/>
          </p:nvPr>
        </p:nvSpPr>
        <p:spPr>
          <a:xfrm>
            <a:off x="835075" y="2781275"/>
            <a:ext cx="1837800" cy="5505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2pPr>
            <a:lvl3pPr lvl="2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3pPr>
            <a:lvl4pPr lvl="3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4pPr>
            <a:lvl5pPr lvl="4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5pPr>
            <a:lvl6pPr lvl="5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6pPr>
            <a:lvl7pPr lvl="6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7pPr>
            <a:lvl8pPr lvl="7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8pPr>
            <a:lvl9pPr lvl="8" algn="ctr" rtl="0">
              <a:spcBef>
                <a:spcPts val="2100"/>
              </a:spcBef>
              <a:spcAft>
                <a:spcPts val="2100"/>
              </a:spcAft>
              <a:buSzPts val="2200"/>
              <a:buNone/>
              <a:defRPr sz="2200" b="1"/>
            </a:lvl9pPr>
          </a:lstStyle>
          <a:p>
            <a:endParaRPr/>
          </a:p>
        </p:txBody>
      </p:sp>
      <p:sp>
        <p:nvSpPr>
          <p:cNvPr id="149" name="Google Shape;149;p11"/>
          <p:cNvSpPr txBox="1">
            <a:spLocks noGrp="1"/>
          </p:cNvSpPr>
          <p:nvPr>
            <p:ph type="subTitle" idx="2"/>
          </p:nvPr>
        </p:nvSpPr>
        <p:spPr>
          <a:xfrm>
            <a:off x="3006058" y="2781275"/>
            <a:ext cx="1837800" cy="5505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2pPr>
            <a:lvl3pPr lvl="2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3pPr>
            <a:lvl4pPr lvl="3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4pPr>
            <a:lvl5pPr lvl="4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5pPr>
            <a:lvl6pPr lvl="5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6pPr>
            <a:lvl7pPr lvl="6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7pPr>
            <a:lvl8pPr lvl="7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8pPr>
            <a:lvl9pPr lvl="8" algn="ctr" rtl="0">
              <a:spcBef>
                <a:spcPts val="2100"/>
              </a:spcBef>
              <a:spcAft>
                <a:spcPts val="2100"/>
              </a:spcAft>
              <a:buSzPts val="2200"/>
              <a:buNone/>
              <a:defRPr sz="2200" b="1"/>
            </a:lvl9pPr>
          </a:lstStyle>
          <a:p>
            <a:endParaRPr/>
          </a:p>
        </p:txBody>
      </p:sp>
      <p:sp>
        <p:nvSpPr>
          <p:cNvPr id="150" name="Google Shape;150;p11"/>
          <p:cNvSpPr txBox="1">
            <a:spLocks noGrp="1"/>
          </p:cNvSpPr>
          <p:nvPr>
            <p:ph type="subTitle" idx="3"/>
          </p:nvPr>
        </p:nvSpPr>
        <p:spPr>
          <a:xfrm>
            <a:off x="5177042" y="2781275"/>
            <a:ext cx="1837800" cy="5505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2pPr>
            <a:lvl3pPr lvl="2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3pPr>
            <a:lvl4pPr lvl="3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4pPr>
            <a:lvl5pPr lvl="4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5pPr>
            <a:lvl6pPr lvl="5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6pPr>
            <a:lvl7pPr lvl="6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7pPr>
            <a:lvl8pPr lvl="7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8pPr>
            <a:lvl9pPr lvl="8" algn="ctr" rtl="0">
              <a:spcBef>
                <a:spcPts val="2100"/>
              </a:spcBef>
              <a:spcAft>
                <a:spcPts val="2100"/>
              </a:spcAft>
              <a:buSzPts val="2200"/>
              <a:buNone/>
              <a:defRPr sz="2200" b="1"/>
            </a:lvl9pPr>
          </a:lstStyle>
          <a:p>
            <a:endParaRPr/>
          </a:p>
        </p:txBody>
      </p:sp>
      <p:sp>
        <p:nvSpPr>
          <p:cNvPr id="151" name="Google Shape;151;p11"/>
          <p:cNvSpPr txBox="1">
            <a:spLocks noGrp="1"/>
          </p:cNvSpPr>
          <p:nvPr>
            <p:ph type="subTitle" idx="4"/>
          </p:nvPr>
        </p:nvSpPr>
        <p:spPr>
          <a:xfrm>
            <a:off x="7348025" y="2781275"/>
            <a:ext cx="1837800" cy="5505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2pPr>
            <a:lvl3pPr lvl="2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3pPr>
            <a:lvl4pPr lvl="3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4pPr>
            <a:lvl5pPr lvl="4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5pPr>
            <a:lvl6pPr lvl="5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6pPr>
            <a:lvl7pPr lvl="6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7pPr>
            <a:lvl8pPr lvl="7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8pPr>
            <a:lvl9pPr lvl="8" algn="ctr" rtl="0">
              <a:spcBef>
                <a:spcPts val="2100"/>
              </a:spcBef>
              <a:spcAft>
                <a:spcPts val="2100"/>
              </a:spcAft>
              <a:buSzPts val="2200"/>
              <a:buNone/>
              <a:defRPr sz="2200" b="1"/>
            </a:lvl9pPr>
          </a:lstStyle>
          <a:p>
            <a:endParaRPr/>
          </a:p>
        </p:txBody>
      </p:sp>
      <p:sp>
        <p:nvSpPr>
          <p:cNvPr id="152" name="Google Shape;152;p11"/>
          <p:cNvSpPr txBox="1">
            <a:spLocks noGrp="1"/>
          </p:cNvSpPr>
          <p:nvPr>
            <p:ph type="subTitle" idx="5"/>
          </p:nvPr>
        </p:nvSpPr>
        <p:spPr>
          <a:xfrm>
            <a:off x="9519008" y="2781275"/>
            <a:ext cx="1837800" cy="5505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2pPr>
            <a:lvl3pPr lvl="2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3pPr>
            <a:lvl4pPr lvl="3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4pPr>
            <a:lvl5pPr lvl="4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5pPr>
            <a:lvl6pPr lvl="5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6pPr>
            <a:lvl7pPr lvl="6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7pPr>
            <a:lvl8pPr lvl="7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8pPr>
            <a:lvl9pPr lvl="8" algn="ctr" rtl="0">
              <a:spcBef>
                <a:spcPts val="2100"/>
              </a:spcBef>
              <a:spcAft>
                <a:spcPts val="2100"/>
              </a:spcAft>
              <a:buSzPts val="2200"/>
              <a:buNone/>
              <a:defRPr sz="2200" b="1"/>
            </a:lvl9pPr>
          </a:lstStyle>
          <a:p>
            <a:endParaRPr/>
          </a:p>
        </p:txBody>
      </p:sp>
      <p:sp>
        <p:nvSpPr>
          <p:cNvPr id="153" name="Google Shape;153;p11"/>
          <p:cNvSpPr txBox="1">
            <a:spLocks noGrp="1"/>
          </p:cNvSpPr>
          <p:nvPr>
            <p:ph type="title"/>
          </p:nvPr>
        </p:nvSpPr>
        <p:spPr>
          <a:xfrm>
            <a:off x="835075" y="1279175"/>
            <a:ext cx="10521600" cy="7635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54" name="Google Shape;154;p11"/>
          <p:cNvSpPr txBox="1">
            <a:spLocks noGrp="1"/>
          </p:cNvSpPr>
          <p:nvPr>
            <p:ph type="body" idx="6"/>
          </p:nvPr>
        </p:nvSpPr>
        <p:spPr>
          <a:xfrm>
            <a:off x="835075" y="3647500"/>
            <a:ext cx="1837800" cy="1463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155" name="Google Shape;155;p11"/>
          <p:cNvSpPr txBox="1">
            <a:spLocks noGrp="1"/>
          </p:cNvSpPr>
          <p:nvPr>
            <p:ph type="body" idx="7"/>
          </p:nvPr>
        </p:nvSpPr>
        <p:spPr>
          <a:xfrm>
            <a:off x="3006058" y="3647500"/>
            <a:ext cx="1837800" cy="1463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156" name="Google Shape;156;p11"/>
          <p:cNvSpPr txBox="1">
            <a:spLocks noGrp="1"/>
          </p:cNvSpPr>
          <p:nvPr>
            <p:ph type="body" idx="8"/>
          </p:nvPr>
        </p:nvSpPr>
        <p:spPr>
          <a:xfrm>
            <a:off x="5177041" y="3647500"/>
            <a:ext cx="1837800" cy="1463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157" name="Google Shape;157;p11"/>
          <p:cNvSpPr txBox="1">
            <a:spLocks noGrp="1"/>
          </p:cNvSpPr>
          <p:nvPr>
            <p:ph type="body" idx="9"/>
          </p:nvPr>
        </p:nvSpPr>
        <p:spPr>
          <a:xfrm>
            <a:off x="7348024" y="3647500"/>
            <a:ext cx="1837800" cy="1463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158" name="Google Shape;158;p11"/>
          <p:cNvSpPr txBox="1">
            <a:spLocks noGrp="1"/>
          </p:cNvSpPr>
          <p:nvPr>
            <p:ph type="body" idx="13"/>
          </p:nvPr>
        </p:nvSpPr>
        <p:spPr>
          <a:xfrm>
            <a:off x="9519007" y="3647500"/>
            <a:ext cx="1837800" cy="1463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159" name="Google Shape;159;p11"/>
          <p:cNvSpPr/>
          <p:nvPr/>
        </p:nvSpPr>
        <p:spPr>
          <a:xfrm>
            <a:off x="267000" y="447000"/>
            <a:ext cx="11658000" cy="3546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1"/>
          <p:cNvSpPr/>
          <p:nvPr/>
        </p:nvSpPr>
        <p:spPr>
          <a:xfrm>
            <a:off x="428550" y="518850"/>
            <a:ext cx="210900" cy="2109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1"/>
          <p:cNvSpPr/>
          <p:nvPr/>
        </p:nvSpPr>
        <p:spPr>
          <a:xfrm>
            <a:off x="724725" y="518850"/>
            <a:ext cx="210900" cy="210900"/>
          </a:xfrm>
          <a:prstGeom prst="ellipse">
            <a:avLst/>
          </a:prstGeom>
          <a:solidFill>
            <a:schemeClr val="accent2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1"/>
          <p:cNvSpPr/>
          <p:nvPr/>
        </p:nvSpPr>
        <p:spPr>
          <a:xfrm>
            <a:off x="1020900" y="518850"/>
            <a:ext cx="210900" cy="210900"/>
          </a:xfrm>
          <a:prstGeom prst="ellipse">
            <a:avLst/>
          </a:prstGeom>
          <a:solidFill>
            <a:schemeClr val="accent3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12 Title and text right">
  <p:cSld name="CUSTOM_16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3"/>
          <p:cNvSpPr txBox="1">
            <a:spLocks noGrp="1"/>
          </p:cNvSpPr>
          <p:nvPr>
            <p:ph type="title"/>
          </p:nvPr>
        </p:nvSpPr>
        <p:spPr>
          <a:xfrm>
            <a:off x="4918988" y="2122000"/>
            <a:ext cx="5581500" cy="1242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68" name="Google Shape;168;p13"/>
          <p:cNvSpPr txBox="1">
            <a:spLocks noGrp="1"/>
          </p:cNvSpPr>
          <p:nvPr>
            <p:ph type="body" idx="1"/>
          </p:nvPr>
        </p:nvSpPr>
        <p:spPr>
          <a:xfrm>
            <a:off x="4919088" y="3503650"/>
            <a:ext cx="5581500" cy="1702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4925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Dela Gothic One"/>
              <a:buNone/>
              <a:defRPr sz="40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Dela Gothic One"/>
              <a:buNone/>
              <a:defRPr sz="40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Dela Gothic One"/>
              <a:buNone/>
              <a:defRPr sz="40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Dela Gothic One"/>
              <a:buNone/>
              <a:defRPr sz="40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Dela Gothic One"/>
              <a:buNone/>
              <a:defRPr sz="40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Dela Gothic One"/>
              <a:buNone/>
              <a:defRPr sz="40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Dela Gothic One"/>
              <a:buNone/>
              <a:defRPr sz="40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Dela Gothic One"/>
              <a:buNone/>
              <a:defRPr sz="40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Dela Gothic One"/>
              <a:buNone/>
              <a:defRPr sz="40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DM Sans Medium"/>
              <a:buChar char="●"/>
              <a:defRPr sz="1900">
                <a:solidFill>
                  <a:schemeClr val="dk2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marL="914400" lvl="1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DM Sans Medium"/>
              <a:buChar char="○"/>
              <a:defRPr sz="1900">
                <a:solidFill>
                  <a:schemeClr val="dk2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DM Sans Medium"/>
              <a:buChar char="■"/>
              <a:defRPr sz="1900">
                <a:solidFill>
                  <a:schemeClr val="dk2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DM Sans Medium"/>
              <a:buChar char="●"/>
              <a:defRPr sz="1900">
                <a:solidFill>
                  <a:schemeClr val="dk2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DM Sans Medium"/>
              <a:buChar char="○"/>
              <a:defRPr sz="1900">
                <a:solidFill>
                  <a:schemeClr val="dk2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DM Sans Medium"/>
              <a:buChar char="■"/>
              <a:defRPr sz="1900">
                <a:solidFill>
                  <a:schemeClr val="dk2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DM Sans Medium"/>
              <a:buChar char="●"/>
              <a:defRPr sz="1900">
                <a:solidFill>
                  <a:schemeClr val="dk2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DM Sans Medium"/>
              <a:buChar char="○"/>
              <a:defRPr sz="1900">
                <a:solidFill>
                  <a:schemeClr val="dk2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34925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900"/>
              <a:buFont typeface="DM Sans Medium"/>
              <a:buChar char="■"/>
              <a:defRPr sz="1900">
                <a:solidFill>
                  <a:schemeClr val="dk2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7" r:id="rId6"/>
    <p:sldLayoutId id="2147483659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e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8"/>
          <p:cNvSpPr txBox="1">
            <a:spLocks noGrp="1"/>
          </p:cNvSpPr>
          <p:nvPr>
            <p:ph type="subTitle" idx="1"/>
          </p:nvPr>
        </p:nvSpPr>
        <p:spPr>
          <a:xfrm>
            <a:off x="1020132" y="5783180"/>
            <a:ext cx="5075868" cy="4431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u="sng">
                <a:latin typeface="Raleway" pitchFamily="2" charset="0"/>
              </a:rPr>
              <a:t>Nhóm</a:t>
            </a:r>
            <a:r>
              <a:rPr lang="en" sz="2800" b="1">
                <a:latin typeface="Raleway" pitchFamily="2" charset="0"/>
              </a:rPr>
              <a:t>: </a:t>
            </a:r>
            <a:r>
              <a:rPr lang="en" sz="2800">
                <a:latin typeface="Raleway" pitchFamily="2" charset="0"/>
              </a:rPr>
              <a:t>Sói Bạc</a:t>
            </a:r>
            <a:endParaRPr sz="2800">
              <a:latin typeface="Raleway" pitchFamily="2" charset="0"/>
            </a:endParaRPr>
          </a:p>
        </p:txBody>
      </p:sp>
      <p:sp>
        <p:nvSpPr>
          <p:cNvPr id="246" name="Google Shape;246;p18"/>
          <p:cNvSpPr txBox="1">
            <a:spLocks noGrp="1"/>
          </p:cNvSpPr>
          <p:nvPr>
            <p:ph type="title"/>
          </p:nvPr>
        </p:nvSpPr>
        <p:spPr>
          <a:xfrm>
            <a:off x="2057343" y="4183880"/>
            <a:ext cx="8406063" cy="1025678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>
                <a:latin typeface="Comfortaa" pitchFamily="2" charset="0"/>
              </a:rPr>
              <a:t>Đề tài: </a:t>
            </a:r>
            <a:r>
              <a:rPr lang="en-US" sz="4400" b="1">
                <a:solidFill>
                  <a:schemeClr val="accent3">
                    <a:lumMod val="50000"/>
                  </a:schemeClr>
                </a:solidFill>
                <a:latin typeface="Comfortaa" pitchFamily="2" charset="0"/>
              </a:rPr>
              <a:t>Selenium</a:t>
            </a:r>
            <a:endParaRPr sz="4400" b="1">
              <a:solidFill>
                <a:schemeClr val="accent3">
                  <a:lumMod val="50000"/>
                </a:schemeClr>
              </a:solidFill>
              <a:latin typeface="Comfortaa" pitchFamily="2" charset="0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09F85FF8-3089-400D-45DA-FAC6DF09CBAA}"/>
              </a:ext>
            </a:extLst>
          </p:cNvPr>
          <p:cNvSpPr/>
          <p:nvPr/>
        </p:nvSpPr>
        <p:spPr>
          <a:xfrm>
            <a:off x="2057343" y="1684420"/>
            <a:ext cx="8406063" cy="2245896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>
                <a:solidFill>
                  <a:schemeClr val="tx1"/>
                </a:solidFill>
                <a:latin typeface="Comfortaa" pitchFamily="2" charset="0"/>
              </a:rPr>
              <a:t>Môn học: </a:t>
            </a:r>
            <a:br>
              <a:rPr lang="en-US" sz="4400" b="1">
                <a:solidFill>
                  <a:schemeClr val="tx1"/>
                </a:solidFill>
                <a:latin typeface="Comfortaa" pitchFamily="2" charset="0"/>
              </a:rPr>
            </a:br>
            <a:r>
              <a:rPr lang="en-US" sz="4400" b="1">
                <a:solidFill>
                  <a:schemeClr val="tx1"/>
                </a:solidFill>
                <a:latin typeface="Comfortaa" pitchFamily="2" charset="0"/>
              </a:rPr>
              <a:t>Kiểm thử và đảm bảo chất lượng phần mềm </a:t>
            </a:r>
            <a:endParaRPr lang="en-US" sz="440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32"/>
          <p:cNvSpPr txBox="1">
            <a:spLocks noGrp="1"/>
          </p:cNvSpPr>
          <p:nvPr>
            <p:ph type="title"/>
          </p:nvPr>
        </p:nvSpPr>
        <p:spPr>
          <a:xfrm>
            <a:off x="762318" y="1276688"/>
            <a:ext cx="10667114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Tx/>
            </a:pPr>
            <a:r>
              <a:rPr lang="en-US" sz="2800" b="1">
                <a:latin typeface="Comfortaa" pitchFamily="2" charset="0"/>
                <a:sym typeface="Arial"/>
              </a:rPr>
              <a:t>Ứng dụng của Selenium trong kiểm thử phần mềm</a:t>
            </a:r>
          </a:p>
        </p:txBody>
      </p:sp>
      <p:sp>
        <p:nvSpPr>
          <p:cNvPr id="22" name="Rectangle 8">
            <a:extLst>
              <a:ext uri="{FF2B5EF4-FFF2-40B4-BE49-F238E27FC236}">
                <a16:creationId xmlns:a16="http://schemas.microsoft.com/office/drawing/2014/main" id="{85403BB0-A978-799A-25B3-CDC09264B2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5F79B14-F659-3CD6-1133-701BE1DEADEE}"/>
              </a:ext>
            </a:extLst>
          </p:cNvPr>
          <p:cNvGrpSpPr/>
          <p:nvPr/>
        </p:nvGrpSpPr>
        <p:grpSpPr>
          <a:xfrm>
            <a:off x="801552" y="2454206"/>
            <a:ext cx="10588898" cy="3127106"/>
            <a:chOff x="801552" y="2454206"/>
            <a:chExt cx="10588898" cy="3127106"/>
          </a:xfrm>
        </p:grpSpPr>
        <p:sp>
          <p:nvSpPr>
            <p:cNvPr id="469" name="Google Shape;469;p32"/>
            <p:cNvSpPr/>
            <p:nvPr/>
          </p:nvSpPr>
          <p:spPr>
            <a:xfrm>
              <a:off x="801552" y="3582712"/>
              <a:ext cx="4666889" cy="1998600"/>
            </a:xfrm>
            <a:prstGeom prst="roundRect">
              <a:avLst>
                <a:gd name="adj" fmla="val 5654"/>
              </a:avLst>
            </a:prstGeom>
            <a:solidFill>
              <a:schemeClr val="lt1"/>
            </a:solidFill>
            <a:ln w="1905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lang="en-US" sz="1600" b="1">
                <a:latin typeface="Comfortaa" pitchFamily="2" charset="0"/>
              </a:endParaRPr>
            </a:p>
            <a:p>
              <a:r>
                <a:rPr lang="en-US" sz="1600" b="1">
                  <a:latin typeface="Comfortaa" pitchFamily="2" charset="0"/>
                </a:rPr>
                <a:t>- </a:t>
              </a:r>
              <a:r>
                <a:rPr lang="vi-VN" sz="1600" b="1">
                  <a:latin typeface="Comfortaa" pitchFamily="2" charset="0"/>
                </a:rPr>
                <a:t>Đảm bảo các chức năng trên web hoạt động đúng như yêu cầu. </a:t>
              </a:r>
            </a:p>
            <a:p>
              <a:r>
                <a:rPr lang="en-US" sz="1600" b="1">
                  <a:latin typeface="Comfortaa" pitchFamily="2" charset="0"/>
                </a:rPr>
                <a:t>- </a:t>
              </a:r>
              <a:r>
                <a:rPr lang="vi-VN" sz="1600" b="1">
                  <a:latin typeface="Comfortaa" pitchFamily="2" charset="0"/>
                </a:rPr>
                <a:t>Ví dụ: Kiểm tra tính năng đăng nhập, tìm kiếm sản phẩm, thêm sản phẩm vào giỏ hàng. </a:t>
              </a:r>
            </a:p>
            <a:p>
              <a:pPr algn="ctr"/>
              <a:r>
                <a:rPr lang="en-US" sz="1600" b="1">
                  <a:latin typeface="Comfortaa" pitchFamily="2" charset="0"/>
                </a:rPr>
                <a:t> </a:t>
              </a:r>
            </a:p>
          </p:txBody>
        </p:sp>
        <p:sp>
          <p:nvSpPr>
            <p:cNvPr id="477" name="Google Shape;477;p32"/>
            <p:cNvSpPr/>
            <p:nvPr/>
          </p:nvSpPr>
          <p:spPr>
            <a:xfrm>
              <a:off x="801552" y="2454206"/>
              <a:ext cx="4666889" cy="672459"/>
            </a:xfrm>
            <a:prstGeom prst="roundRect">
              <a:avLst>
                <a:gd name="adj" fmla="val 50000"/>
              </a:avLst>
            </a:prstGeom>
            <a:solidFill>
              <a:srgbClr val="00B0F0"/>
            </a:solidFill>
            <a:ln w="1905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-US" sz="1800" b="1">
                  <a:latin typeface="Comfortaa" pitchFamily="2" charset="0"/>
                </a:rPr>
                <a:t>Kiểm thử chức năng </a:t>
              </a:r>
            </a:p>
            <a:p>
              <a:pPr algn="ctr"/>
              <a:r>
                <a:rPr lang="en-US" sz="1800" b="1">
                  <a:latin typeface="Comfortaa" pitchFamily="2" charset="0"/>
                </a:rPr>
                <a:t>(Functional Testing)</a:t>
              </a:r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CE49B802-4F1E-EB05-B16D-DAC453E25939}"/>
                </a:ext>
              </a:extLst>
            </p:cNvPr>
            <p:cNvCxnSpPr>
              <a:stCxn id="477" idx="2"/>
              <a:endCxn id="469" idx="0"/>
            </p:cNvCxnSpPr>
            <p:nvPr/>
          </p:nvCxnSpPr>
          <p:spPr>
            <a:xfrm>
              <a:off x="3134997" y="3126665"/>
              <a:ext cx="0" cy="456047"/>
            </a:xfrm>
            <a:prstGeom prst="line">
              <a:avLst/>
            </a:prstGeom>
            <a:ln w="19050"/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sp>
          <p:nvSpPr>
            <p:cNvPr id="9" name="Google Shape;469;p32">
              <a:extLst>
                <a:ext uri="{FF2B5EF4-FFF2-40B4-BE49-F238E27FC236}">
                  <a16:creationId xmlns:a16="http://schemas.microsoft.com/office/drawing/2014/main" id="{AFDD0602-ABAF-0A83-1B35-9FD7D69CFB6E}"/>
                </a:ext>
              </a:extLst>
            </p:cNvPr>
            <p:cNvSpPr/>
            <p:nvPr/>
          </p:nvSpPr>
          <p:spPr>
            <a:xfrm>
              <a:off x="6723561" y="3582712"/>
              <a:ext cx="4666889" cy="1998600"/>
            </a:xfrm>
            <a:prstGeom prst="roundRect">
              <a:avLst>
                <a:gd name="adj" fmla="val 5654"/>
              </a:avLst>
            </a:prstGeom>
            <a:solidFill>
              <a:schemeClr val="lt1"/>
            </a:solidFill>
            <a:ln w="1905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en-US" sz="1600" b="1">
                  <a:latin typeface="Comfortaa" pitchFamily="2" charset="0"/>
                </a:rPr>
                <a:t>- </a:t>
              </a:r>
              <a:r>
                <a:rPr lang="vi-VN" sz="1600" b="1">
                  <a:latin typeface="Comfortaa" pitchFamily="2" charset="0"/>
                </a:rPr>
                <a:t>Kiểm tra xem các tính năng cũ có bị ảnh hưởng sau khi cập nhật phần mềm không. </a:t>
              </a:r>
            </a:p>
            <a:p>
              <a:r>
                <a:rPr lang="en-US" sz="1600" b="1">
                  <a:latin typeface="Comfortaa" pitchFamily="2" charset="0"/>
                </a:rPr>
                <a:t>- </a:t>
              </a:r>
              <a:r>
                <a:rPr lang="vi-VN" sz="1600" b="1">
                  <a:latin typeface="Comfortaa" pitchFamily="2" charset="0"/>
                </a:rPr>
                <a:t>Hữu ích trong các dự án có vòng đời phát triểna liên tục. </a:t>
              </a:r>
            </a:p>
          </p:txBody>
        </p:sp>
        <p:sp>
          <p:nvSpPr>
            <p:cNvPr id="10" name="Google Shape;477;p32">
              <a:extLst>
                <a:ext uri="{FF2B5EF4-FFF2-40B4-BE49-F238E27FC236}">
                  <a16:creationId xmlns:a16="http://schemas.microsoft.com/office/drawing/2014/main" id="{4DD173CB-1C1C-D153-E0C1-F6E1754DCEBC}"/>
                </a:ext>
              </a:extLst>
            </p:cNvPr>
            <p:cNvSpPr/>
            <p:nvPr/>
          </p:nvSpPr>
          <p:spPr>
            <a:xfrm>
              <a:off x="6723561" y="2454206"/>
              <a:ext cx="4666889" cy="672459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 w="1905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-US" sz="1800" b="1">
                  <a:latin typeface="Comfortaa" pitchFamily="2" charset="0"/>
                </a:rPr>
                <a:t>Kiểm thử hồi quy</a:t>
              </a:r>
            </a:p>
            <a:p>
              <a:pPr algn="ctr"/>
              <a:r>
                <a:rPr lang="en-US" sz="1800" b="1">
                  <a:latin typeface="Comfortaa" pitchFamily="2" charset="0"/>
                </a:rPr>
                <a:t>(Regression Testing)</a:t>
              </a:r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BC322A2-7D92-7A58-46F5-BB59CC04042A}"/>
                </a:ext>
              </a:extLst>
            </p:cNvPr>
            <p:cNvCxnSpPr>
              <a:stCxn id="10" idx="2"/>
              <a:endCxn id="9" idx="0"/>
            </p:cNvCxnSpPr>
            <p:nvPr/>
          </p:nvCxnSpPr>
          <p:spPr>
            <a:xfrm>
              <a:off x="9057006" y="3126665"/>
              <a:ext cx="0" cy="456047"/>
            </a:xfrm>
            <a:prstGeom prst="line">
              <a:avLst/>
            </a:prstGeom>
            <a:ln w="19050"/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FE4D381-69A0-B6DE-39A7-CD641B1FF364}"/>
                </a:ext>
              </a:extLst>
            </p:cNvPr>
            <p:cNvCxnSpPr>
              <a:stCxn id="477" idx="3"/>
              <a:endCxn id="10" idx="1"/>
            </p:cNvCxnSpPr>
            <p:nvPr/>
          </p:nvCxnSpPr>
          <p:spPr>
            <a:xfrm>
              <a:off x="5468441" y="2790436"/>
              <a:ext cx="1255120" cy="0"/>
            </a:xfrm>
            <a:prstGeom prst="line">
              <a:avLst/>
            </a:prstGeom>
            <a:ln w="19050"/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400618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32"/>
          <p:cNvSpPr txBox="1">
            <a:spLocks noGrp="1"/>
          </p:cNvSpPr>
          <p:nvPr>
            <p:ph type="title"/>
          </p:nvPr>
        </p:nvSpPr>
        <p:spPr>
          <a:xfrm>
            <a:off x="762318" y="1276688"/>
            <a:ext cx="10667114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Tx/>
            </a:pPr>
            <a:r>
              <a:rPr lang="en-US" sz="2800" b="1">
                <a:latin typeface="Comfortaa" pitchFamily="2" charset="0"/>
                <a:sym typeface="Arial"/>
              </a:rPr>
              <a:t>Ứng dụng của Selenium trong kiểm thử phần mềm</a:t>
            </a:r>
          </a:p>
        </p:txBody>
      </p:sp>
      <p:sp>
        <p:nvSpPr>
          <p:cNvPr id="22" name="Rectangle 8">
            <a:extLst>
              <a:ext uri="{FF2B5EF4-FFF2-40B4-BE49-F238E27FC236}">
                <a16:creationId xmlns:a16="http://schemas.microsoft.com/office/drawing/2014/main" id="{85403BB0-A978-799A-25B3-CDC09264B2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5677D71-9F57-6123-ED6E-F8EBBD2BBBE1}"/>
              </a:ext>
            </a:extLst>
          </p:cNvPr>
          <p:cNvGrpSpPr/>
          <p:nvPr/>
        </p:nvGrpSpPr>
        <p:grpSpPr>
          <a:xfrm>
            <a:off x="801552" y="2454206"/>
            <a:ext cx="10588898" cy="3127106"/>
            <a:chOff x="801552" y="2454206"/>
            <a:chExt cx="10588898" cy="3127106"/>
          </a:xfrm>
        </p:grpSpPr>
        <p:sp>
          <p:nvSpPr>
            <p:cNvPr id="469" name="Google Shape;469;p32"/>
            <p:cNvSpPr/>
            <p:nvPr/>
          </p:nvSpPr>
          <p:spPr>
            <a:xfrm>
              <a:off x="801552" y="3582712"/>
              <a:ext cx="4666889" cy="1998600"/>
            </a:xfrm>
            <a:prstGeom prst="roundRect">
              <a:avLst>
                <a:gd name="adj" fmla="val 5654"/>
              </a:avLst>
            </a:prstGeom>
            <a:solidFill>
              <a:schemeClr val="lt1"/>
            </a:solidFill>
            <a:ln w="1905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lang="en-US" sz="1600" b="1">
                <a:latin typeface="Comfortaa" pitchFamily="2" charset="0"/>
              </a:endParaRPr>
            </a:p>
            <a:p>
              <a:r>
                <a:rPr lang="en-US" sz="1600" b="1">
                  <a:latin typeface="Comfortaa" pitchFamily="2" charset="0"/>
                </a:rPr>
                <a:t>- </a:t>
              </a:r>
              <a:r>
                <a:rPr lang="vi-VN" sz="1600" b="1">
                  <a:latin typeface="Comfortaa" pitchFamily="2" charset="0"/>
                </a:rPr>
                <a:t>Đánh giá thời gian tải trang, tốc độ phản hồi của ứng dụng web. </a:t>
              </a:r>
            </a:p>
            <a:p>
              <a:r>
                <a:rPr lang="en-US" sz="1600" b="1">
                  <a:latin typeface="Comfortaa" pitchFamily="2" charset="0"/>
                </a:rPr>
                <a:t>- </a:t>
              </a:r>
              <a:r>
                <a:rPr lang="vi-VN" sz="1600" b="1">
                  <a:latin typeface="Comfortaa" pitchFamily="2" charset="0"/>
                </a:rPr>
                <a:t>Selenium có thể kết hợp với JMeter để đo hiệu suất. </a:t>
              </a:r>
            </a:p>
            <a:p>
              <a:endParaRPr lang="vi-VN" sz="1600" b="1">
                <a:latin typeface="Comfortaa" pitchFamily="2" charset="0"/>
              </a:endParaRPr>
            </a:p>
            <a:p>
              <a:pPr algn="ctr"/>
              <a:r>
                <a:rPr lang="en-US" sz="1600" b="1">
                  <a:latin typeface="Comfortaa" pitchFamily="2" charset="0"/>
                </a:rPr>
                <a:t> </a:t>
              </a:r>
            </a:p>
          </p:txBody>
        </p:sp>
        <p:sp>
          <p:nvSpPr>
            <p:cNvPr id="477" name="Google Shape;477;p32"/>
            <p:cNvSpPr/>
            <p:nvPr/>
          </p:nvSpPr>
          <p:spPr>
            <a:xfrm>
              <a:off x="801552" y="2454206"/>
              <a:ext cx="4666889" cy="672459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40000"/>
                <a:lumOff val="60000"/>
              </a:schemeClr>
            </a:solidFill>
            <a:ln w="1905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-US" sz="1800" b="1">
                  <a:latin typeface="Comfortaa" pitchFamily="2" charset="0"/>
                </a:rPr>
                <a:t>Kiểm thử hiệu suất </a:t>
              </a:r>
            </a:p>
            <a:p>
              <a:pPr algn="ctr"/>
              <a:r>
                <a:rPr lang="en-US" sz="1800" b="1">
                  <a:latin typeface="Comfortaa" pitchFamily="2" charset="0"/>
                </a:rPr>
                <a:t>(Performance Testing)</a:t>
              </a:r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CE49B802-4F1E-EB05-B16D-DAC453E25939}"/>
                </a:ext>
              </a:extLst>
            </p:cNvPr>
            <p:cNvCxnSpPr>
              <a:stCxn id="477" idx="2"/>
              <a:endCxn id="469" idx="0"/>
            </p:cNvCxnSpPr>
            <p:nvPr/>
          </p:nvCxnSpPr>
          <p:spPr>
            <a:xfrm>
              <a:off x="3134997" y="3126665"/>
              <a:ext cx="0" cy="456047"/>
            </a:xfrm>
            <a:prstGeom prst="line">
              <a:avLst/>
            </a:prstGeom>
            <a:ln w="19050"/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sp>
          <p:nvSpPr>
            <p:cNvPr id="9" name="Google Shape;469;p32">
              <a:extLst>
                <a:ext uri="{FF2B5EF4-FFF2-40B4-BE49-F238E27FC236}">
                  <a16:creationId xmlns:a16="http://schemas.microsoft.com/office/drawing/2014/main" id="{AFDD0602-ABAF-0A83-1B35-9FD7D69CFB6E}"/>
                </a:ext>
              </a:extLst>
            </p:cNvPr>
            <p:cNvSpPr/>
            <p:nvPr/>
          </p:nvSpPr>
          <p:spPr>
            <a:xfrm>
              <a:off x="6723561" y="3582712"/>
              <a:ext cx="4666889" cy="1998600"/>
            </a:xfrm>
            <a:prstGeom prst="roundRect">
              <a:avLst>
                <a:gd name="adj" fmla="val 5654"/>
              </a:avLst>
            </a:prstGeom>
            <a:solidFill>
              <a:schemeClr val="lt1"/>
            </a:solidFill>
            <a:ln w="1905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en-US" sz="1600" b="1">
                  <a:latin typeface="Comfortaa" pitchFamily="2" charset="0"/>
                </a:rPr>
                <a:t>- </a:t>
              </a:r>
              <a:r>
                <a:rPr lang="vi-VN" sz="1600" b="1">
                  <a:latin typeface="Comfortaa" pitchFamily="2" charset="0"/>
                </a:rPr>
                <a:t>Đảm bảo ứng dụng hoạt động tốt trên Chrome, Firefox, Edge, Safari. </a:t>
              </a:r>
            </a:p>
            <a:p>
              <a:r>
                <a:rPr lang="en-US" sz="1600" b="1">
                  <a:latin typeface="Comfortaa" pitchFamily="2" charset="0"/>
                </a:rPr>
                <a:t>- </a:t>
              </a:r>
              <a:r>
                <a:rPr lang="vi-VN" sz="1600" b="1">
                  <a:latin typeface="Comfortaa" pitchFamily="2" charset="0"/>
                </a:rPr>
                <a:t>Selenium WebDriver hỗ trợ kiểm thử trên nhiều trình duyệt mà không cần sửa đổi kịch bản nhiều </a:t>
              </a:r>
            </a:p>
            <a:p>
              <a:endParaRPr lang="vi-VN" sz="1600" b="1">
                <a:latin typeface="Comfortaa" pitchFamily="2" charset="0"/>
              </a:endParaRPr>
            </a:p>
          </p:txBody>
        </p:sp>
        <p:sp>
          <p:nvSpPr>
            <p:cNvPr id="10" name="Google Shape;477;p32">
              <a:extLst>
                <a:ext uri="{FF2B5EF4-FFF2-40B4-BE49-F238E27FC236}">
                  <a16:creationId xmlns:a16="http://schemas.microsoft.com/office/drawing/2014/main" id="{4DD173CB-1C1C-D153-E0C1-F6E1754DCEBC}"/>
                </a:ext>
              </a:extLst>
            </p:cNvPr>
            <p:cNvSpPr/>
            <p:nvPr/>
          </p:nvSpPr>
          <p:spPr>
            <a:xfrm>
              <a:off x="6723561" y="2454206"/>
              <a:ext cx="4666889" cy="672459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 w="1905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-US" sz="1800" b="1">
                  <a:latin typeface="Comfortaa" pitchFamily="2" charset="0"/>
                </a:rPr>
                <a:t>Kiểm thử trên nhiều trình duyệt (Cross-browser Testing)</a:t>
              </a:r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BC322A2-7D92-7A58-46F5-BB59CC04042A}"/>
                </a:ext>
              </a:extLst>
            </p:cNvPr>
            <p:cNvCxnSpPr>
              <a:stCxn id="10" idx="2"/>
              <a:endCxn id="9" idx="0"/>
            </p:cNvCxnSpPr>
            <p:nvPr/>
          </p:nvCxnSpPr>
          <p:spPr>
            <a:xfrm>
              <a:off x="9057006" y="3126665"/>
              <a:ext cx="0" cy="456047"/>
            </a:xfrm>
            <a:prstGeom prst="line">
              <a:avLst/>
            </a:prstGeom>
            <a:ln w="19050"/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6685D01C-71F9-57E3-6950-64B718443EA2}"/>
                </a:ext>
              </a:extLst>
            </p:cNvPr>
            <p:cNvCxnSpPr>
              <a:stCxn id="477" idx="3"/>
              <a:endCxn id="10" idx="1"/>
            </p:cNvCxnSpPr>
            <p:nvPr/>
          </p:nvCxnSpPr>
          <p:spPr>
            <a:xfrm>
              <a:off x="5468441" y="2790436"/>
              <a:ext cx="1255120" cy="0"/>
            </a:xfrm>
            <a:prstGeom prst="line">
              <a:avLst/>
            </a:prstGeom>
            <a:ln w="19050"/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926509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1"/>
          <p:cNvSpPr txBox="1">
            <a:spLocks noGrp="1"/>
          </p:cNvSpPr>
          <p:nvPr>
            <p:ph type="title"/>
          </p:nvPr>
        </p:nvSpPr>
        <p:spPr>
          <a:xfrm>
            <a:off x="1459670" y="1310276"/>
            <a:ext cx="9370995" cy="516252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lvl="0" algn="ctr">
              <a:buClr>
                <a:srgbClr val="000000"/>
              </a:buClr>
              <a:buSzTx/>
            </a:pPr>
            <a:r>
              <a:rPr lang="en-US" sz="2800" b="1">
                <a:latin typeface="Comfortaa" pitchFamily="2" charset="0"/>
              </a:rPr>
              <a:t>Lợi ích và Hạn chế của Selenium</a:t>
            </a:r>
            <a:endParaRPr lang="en-US" sz="2800" b="1">
              <a:latin typeface="Comfortaa" pitchFamily="2" charset="0"/>
              <a:sym typeface="Arial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BDA91E49-136D-DC54-11E4-E18BC81449A7}"/>
              </a:ext>
            </a:extLst>
          </p:cNvPr>
          <p:cNvSpPr/>
          <p:nvPr/>
        </p:nvSpPr>
        <p:spPr>
          <a:xfrm>
            <a:off x="762001" y="1905000"/>
            <a:ext cx="4819650" cy="4098022"/>
          </a:xfrm>
          <a:prstGeom prst="roundRect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>
                <a:solidFill>
                  <a:srgbClr val="000000"/>
                </a:solidFill>
                <a:latin typeface="Comfortaa" pitchFamily="2" charset="0"/>
                <a:cs typeface="Arial"/>
              </a:rPr>
              <a:t>✅ Mã nguồn mở &amp; Miễn phí: Không tốn phí bản quyền, dễ dàng tiếp cận.</a:t>
            </a:r>
          </a:p>
          <a:p>
            <a:r>
              <a:rPr lang="en-US" b="1">
                <a:solidFill>
                  <a:srgbClr val="000000"/>
                </a:solidFill>
                <a:latin typeface="Comfortaa" pitchFamily="2" charset="0"/>
                <a:cs typeface="Arial"/>
              </a:rPr>
              <a:t>✅ Đa nền tảng, đa trình duyệt: Hỗ trợ Windows, macOS, Linux và nhiều trình duyệt.</a:t>
            </a:r>
          </a:p>
          <a:p>
            <a:r>
              <a:rPr lang="en-US" b="1">
                <a:solidFill>
                  <a:srgbClr val="000000"/>
                </a:solidFill>
                <a:latin typeface="Comfortaa" pitchFamily="2" charset="0"/>
                <a:cs typeface="Arial"/>
              </a:rPr>
              <a:t>✅ Đa ngôn ngữ lập trình: Có thể viết kịch bản kiểm thử bằng Java, Python, C#, v.v.</a:t>
            </a:r>
          </a:p>
          <a:p>
            <a:r>
              <a:rPr lang="en-US" b="1">
                <a:solidFill>
                  <a:srgbClr val="000000"/>
                </a:solidFill>
                <a:latin typeface="Comfortaa" pitchFamily="2" charset="0"/>
                <a:cs typeface="Arial"/>
              </a:rPr>
              <a:t>✅ Tích hợp với CI/CD: Dễ dàng tích hợp với Jenkins, GitHub Actions để tự động hóa kiểm thử.</a:t>
            </a:r>
          </a:p>
          <a:p>
            <a:r>
              <a:rPr lang="en-US" b="1">
                <a:solidFill>
                  <a:srgbClr val="000000"/>
                </a:solidFill>
                <a:latin typeface="Comfortaa" pitchFamily="2" charset="0"/>
                <a:cs typeface="Arial"/>
              </a:rPr>
              <a:t>✅ Cộng đồng hỗ trợ mạnh mẽ: Nhiều tài liệu, diễn đàn giúp giải quyết vấn đề nhanh chóng.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B6AECA96-4A9D-11E5-98BC-80861D127CDC}"/>
              </a:ext>
            </a:extLst>
          </p:cNvPr>
          <p:cNvSpPr/>
          <p:nvPr/>
        </p:nvSpPr>
        <p:spPr>
          <a:xfrm>
            <a:off x="6610350" y="1905000"/>
            <a:ext cx="4819650" cy="4098022"/>
          </a:xfrm>
          <a:prstGeom prst="round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>
                <a:solidFill>
                  <a:srgbClr val="000000"/>
                </a:solidFill>
                <a:latin typeface="Comfortaa" pitchFamily="2" charset="0"/>
                <a:cs typeface="Arial"/>
              </a:rPr>
              <a:t>❌ Chỉ hỗ trợ kiểm thử web: Không thể kiểm thử ứng dụng desktop hay mobile trực tiếp.</a:t>
            </a:r>
          </a:p>
          <a:p>
            <a:r>
              <a:rPr lang="en-US" b="1">
                <a:solidFill>
                  <a:srgbClr val="000000"/>
                </a:solidFill>
                <a:latin typeface="Comfortaa" pitchFamily="2" charset="0"/>
                <a:cs typeface="Arial"/>
              </a:rPr>
              <a:t>❌ Cần kỹ năng lập trình: Để sử dụng Selenium WebDriver, cần viết mã lệnh kiểm thử.</a:t>
            </a:r>
          </a:p>
          <a:p>
            <a:r>
              <a:rPr lang="en-US" b="1">
                <a:solidFill>
                  <a:srgbClr val="000000"/>
                </a:solidFill>
                <a:latin typeface="Comfortaa" pitchFamily="2" charset="0"/>
                <a:cs typeface="Arial"/>
              </a:rPr>
              <a:t>❌ Bảo trì kịch bản khó khăn: Khi giao diện web thay đổi, kịch bản kiểm thử cũng cần cập nhật theo. </a:t>
            </a:r>
          </a:p>
          <a:p>
            <a:r>
              <a:rPr lang="en-US" b="1">
                <a:solidFill>
                  <a:srgbClr val="000000"/>
                </a:solidFill>
                <a:latin typeface="Comfortaa" pitchFamily="2" charset="0"/>
                <a:cs typeface="Arial"/>
              </a:rPr>
              <a:t>❌ Không có tính năng báo cáo tích hợp sẵn</a:t>
            </a:r>
          </a:p>
          <a:p>
            <a:r>
              <a:rPr lang="en-US" b="1">
                <a:solidFill>
                  <a:srgbClr val="000000"/>
                </a:solidFill>
                <a:latin typeface="Comfortaa" pitchFamily="2" charset="0"/>
                <a:cs typeface="Arial"/>
              </a:rPr>
              <a:t>❌ Khó khăn với các ứng dụng web có dynamic content phức tạp (SPA, AJAX)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762FCEB-5C06-997E-7C09-84E27129791F}"/>
              </a:ext>
            </a:extLst>
          </p:cNvPr>
          <p:cNvGrpSpPr/>
          <p:nvPr/>
        </p:nvGrpSpPr>
        <p:grpSpPr>
          <a:xfrm>
            <a:off x="5657850" y="3295650"/>
            <a:ext cx="876300" cy="1171575"/>
            <a:chOff x="5657850" y="3619500"/>
            <a:chExt cx="876300" cy="1171575"/>
          </a:xfrm>
        </p:grpSpPr>
        <p:sp>
          <p:nvSpPr>
            <p:cNvPr id="4" name="Arrow: Left-Right 3">
              <a:extLst>
                <a:ext uri="{FF2B5EF4-FFF2-40B4-BE49-F238E27FC236}">
                  <a16:creationId xmlns:a16="http://schemas.microsoft.com/office/drawing/2014/main" id="{5B2736BB-D8DD-6088-748D-FD7FABF8ED91}"/>
                </a:ext>
              </a:extLst>
            </p:cNvPr>
            <p:cNvSpPr/>
            <p:nvPr/>
          </p:nvSpPr>
          <p:spPr>
            <a:xfrm>
              <a:off x="5657850" y="3982401"/>
              <a:ext cx="876300" cy="516252"/>
            </a:xfrm>
            <a:prstGeom prst="left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CB0EE994-2F04-8D31-3E32-779AAD887878}"/>
                </a:ext>
              </a:extLst>
            </p:cNvPr>
            <p:cNvCxnSpPr/>
            <p:nvPr/>
          </p:nvCxnSpPr>
          <p:spPr>
            <a:xfrm flipH="1">
              <a:off x="5819775" y="3619500"/>
              <a:ext cx="504825" cy="1171575"/>
            </a:xfrm>
            <a:prstGeom prst="line">
              <a:avLst/>
            </a:prstGeom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</p:grp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B83871A8-1CE9-371A-FA81-60AAC7C5A069}"/>
              </a:ext>
            </a:extLst>
          </p:cNvPr>
          <p:cNvSpPr/>
          <p:nvPr/>
        </p:nvSpPr>
        <p:spPr>
          <a:xfrm>
            <a:off x="1057275" y="1990725"/>
            <a:ext cx="4152900" cy="542925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>
                <a:solidFill>
                  <a:schemeClr val="tx1"/>
                </a:solidFill>
                <a:latin typeface="Comfortaa" pitchFamily="2" charset="0"/>
              </a:rPr>
              <a:t>Lợi ích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9103CCAE-276F-220B-5AFB-7E5B4CB5FA9A}"/>
              </a:ext>
            </a:extLst>
          </p:cNvPr>
          <p:cNvSpPr/>
          <p:nvPr/>
        </p:nvSpPr>
        <p:spPr>
          <a:xfrm>
            <a:off x="6981825" y="1990724"/>
            <a:ext cx="4152900" cy="542925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>
                <a:solidFill>
                  <a:schemeClr val="tx1"/>
                </a:solidFill>
                <a:latin typeface="Comfortaa" pitchFamily="2" charset="0"/>
              </a:rPr>
              <a:t>Hạn chế</a:t>
            </a:r>
          </a:p>
        </p:txBody>
      </p:sp>
    </p:spTree>
    <p:extLst>
      <p:ext uri="{BB962C8B-B14F-4D97-AF65-F5344CB8AC3E}">
        <p14:creationId xmlns:p14="http://schemas.microsoft.com/office/powerpoint/2010/main" val="16495039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33"/>
          <p:cNvSpPr/>
          <p:nvPr/>
        </p:nvSpPr>
        <p:spPr>
          <a:xfrm rot="5322">
            <a:off x="1162377" y="665197"/>
            <a:ext cx="10594073" cy="5498806"/>
          </a:xfrm>
          <a:prstGeom prst="roundRect">
            <a:avLst>
              <a:gd name="adj" fmla="val 13728"/>
            </a:avLst>
          </a:prstGeom>
          <a:solidFill>
            <a:srgbClr val="262626"/>
          </a:solidFill>
          <a:ln w="38100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  <a:effectLst>
            <a:outerShdw blurRad="177800" dist="1143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98" name="Google Shape;498;p33"/>
          <p:cNvGrpSpPr/>
          <p:nvPr/>
        </p:nvGrpSpPr>
        <p:grpSpPr>
          <a:xfrm>
            <a:off x="2828839" y="876723"/>
            <a:ext cx="6847800" cy="4906500"/>
            <a:chOff x="4591050" y="922725"/>
            <a:chExt cx="6847800" cy="4906500"/>
          </a:xfrm>
        </p:grpSpPr>
        <p:sp>
          <p:nvSpPr>
            <p:cNvPr id="499" name="Google Shape;499;p33"/>
            <p:cNvSpPr/>
            <p:nvPr/>
          </p:nvSpPr>
          <p:spPr>
            <a:xfrm>
              <a:off x="4591050" y="1458525"/>
              <a:ext cx="6847800" cy="4370700"/>
            </a:xfrm>
            <a:prstGeom prst="roundRect">
              <a:avLst>
                <a:gd name="adj" fmla="val 5654"/>
              </a:avLst>
            </a:prstGeom>
            <a:solidFill>
              <a:schemeClr val="lt2"/>
            </a:solidFill>
            <a:ln w="1905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3"/>
            <p:cNvSpPr/>
            <p:nvPr/>
          </p:nvSpPr>
          <p:spPr>
            <a:xfrm>
              <a:off x="4591050" y="922725"/>
              <a:ext cx="6847800" cy="3546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 w="1905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3"/>
            <p:cNvSpPr/>
            <p:nvPr/>
          </p:nvSpPr>
          <p:spPr>
            <a:xfrm>
              <a:off x="4742688" y="994575"/>
              <a:ext cx="210900" cy="2109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3"/>
            <p:cNvSpPr/>
            <p:nvPr/>
          </p:nvSpPr>
          <p:spPr>
            <a:xfrm>
              <a:off x="5038863" y="994575"/>
              <a:ext cx="210900" cy="210900"/>
            </a:xfrm>
            <a:prstGeom prst="ellipse">
              <a:avLst/>
            </a:prstGeom>
            <a:solidFill>
              <a:schemeClr val="accent2"/>
            </a:solidFill>
            <a:ln w="1905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3"/>
            <p:cNvSpPr/>
            <p:nvPr/>
          </p:nvSpPr>
          <p:spPr>
            <a:xfrm>
              <a:off x="5335038" y="994575"/>
              <a:ext cx="210900" cy="210900"/>
            </a:xfrm>
            <a:prstGeom prst="ellipse">
              <a:avLst/>
            </a:prstGeom>
            <a:solidFill>
              <a:schemeClr val="accent3"/>
            </a:solidFill>
            <a:ln w="1905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1" name="Google Shape;511;p33"/>
          <p:cNvSpPr txBox="1">
            <a:spLocks noGrp="1"/>
          </p:cNvSpPr>
          <p:nvPr>
            <p:ph type="title"/>
          </p:nvPr>
        </p:nvSpPr>
        <p:spPr>
          <a:xfrm>
            <a:off x="3266689" y="2976423"/>
            <a:ext cx="5972100" cy="1242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/>
              <a:t>Demo </a:t>
            </a:r>
          </a:p>
        </p:txBody>
      </p:sp>
      <p:sp>
        <p:nvSpPr>
          <p:cNvPr id="513" name="Google Shape;513;p33"/>
          <p:cNvSpPr/>
          <p:nvPr/>
        </p:nvSpPr>
        <p:spPr>
          <a:xfrm rot="10800000" flipH="1">
            <a:off x="439813" y="5698275"/>
            <a:ext cx="1670713" cy="313339"/>
          </a:xfrm>
          <a:custGeom>
            <a:avLst/>
            <a:gdLst/>
            <a:ahLst/>
            <a:cxnLst/>
            <a:rect l="l" t="t" r="r" b="b"/>
            <a:pathLst>
              <a:path w="745854" h="126219" extrusionOk="0">
                <a:moveTo>
                  <a:pt x="16453" y="39"/>
                </a:moveTo>
                <a:cubicBezTo>
                  <a:pt x="12534" y="-243"/>
                  <a:pt x="8499" y="1005"/>
                  <a:pt x="5294" y="3784"/>
                </a:cubicBezTo>
                <a:cubicBezTo>
                  <a:pt x="-1139" y="9345"/>
                  <a:pt x="-1785" y="19056"/>
                  <a:pt x="3772" y="25475"/>
                </a:cubicBezTo>
                <a:lnTo>
                  <a:pt x="83963" y="118071"/>
                </a:lnTo>
                <a:cubicBezTo>
                  <a:pt x="90096" y="125136"/>
                  <a:pt x="101025" y="125122"/>
                  <a:pt x="107158" y="118071"/>
                </a:cubicBezTo>
                <a:lnTo>
                  <a:pt x="173308" y="42121"/>
                </a:lnTo>
                <a:lnTo>
                  <a:pt x="242039" y="116341"/>
                </a:lnTo>
                <a:cubicBezTo>
                  <a:pt x="248219" y="123012"/>
                  <a:pt x="258779" y="122858"/>
                  <a:pt x="264819" y="116053"/>
                </a:cubicBezTo>
                <a:lnTo>
                  <a:pt x="332975" y="39094"/>
                </a:lnTo>
                <a:lnTo>
                  <a:pt x="397902" y="115981"/>
                </a:lnTo>
                <a:cubicBezTo>
                  <a:pt x="403943" y="123125"/>
                  <a:pt x="414872" y="123252"/>
                  <a:pt x="421097" y="116270"/>
                </a:cubicBezTo>
                <a:lnTo>
                  <a:pt x="489553" y="39454"/>
                </a:lnTo>
                <a:lnTo>
                  <a:pt x="556117" y="120593"/>
                </a:lnTo>
                <a:cubicBezTo>
                  <a:pt x="562227" y="128034"/>
                  <a:pt x="573571" y="128106"/>
                  <a:pt x="579750" y="120736"/>
                </a:cubicBezTo>
                <a:lnTo>
                  <a:pt x="646914" y="40823"/>
                </a:lnTo>
                <a:lnTo>
                  <a:pt x="719036" y="120522"/>
                </a:lnTo>
                <a:cubicBezTo>
                  <a:pt x="724730" y="126817"/>
                  <a:pt x="734506" y="127299"/>
                  <a:pt x="740801" y="121601"/>
                </a:cubicBezTo>
                <a:cubicBezTo>
                  <a:pt x="747095" y="115903"/>
                  <a:pt x="747580" y="106138"/>
                  <a:pt x="741862" y="99840"/>
                </a:cubicBezTo>
                <a:lnTo>
                  <a:pt x="657935" y="7100"/>
                </a:lnTo>
                <a:cubicBezTo>
                  <a:pt x="651687" y="186"/>
                  <a:pt x="640735" y="394"/>
                  <a:pt x="634740" y="7533"/>
                </a:cubicBezTo>
                <a:lnTo>
                  <a:pt x="568153" y="86796"/>
                </a:lnTo>
                <a:lnTo>
                  <a:pt x="501934" y="6090"/>
                </a:lnTo>
                <a:cubicBezTo>
                  <a:pt x="495962" y="-1211"/>
                  <a:pt x="484872" y="-1462"/>
                  <a:pt x="478601" y="5587"/>
                </a:cubicBezTo>
                <a:lnTo>
                  <a:pt x="410007" y="82546"/>
                </a:lnTo>
                <a:lnTo>
                  <a:pt x="345010" y="5658"/>
                </a:lnTo>
                <a:cubicBezTo>
                  <a:pt x="338970" y="-1501"/>
                  <a:pt x="327948" y="-1573"/>
                  <a:pt x="321746" y="5442"/>
                </a:cubicBezTo>
                <a:lnTo>
                  <a:pt x="252991" y="82977"/>
                </a:lnTo>
                <a:lnTo>
                  <a:pt x="184190" y="8686"/>
                </a:lnTo>
                <a:cubicBezTo>
                  <a:pt x="177988" y="1976"/>
                  <a:pt x="167359" y="2149"/>
                  <a:pt x="161341" y="9046"/>
                </a:cubicBezTo>
                <a:lnTo>
                  <a:pt x="95561" y="84564"/>
                </a:lnTo>
                <a:lnTo>
                  <a:pt x="26967" y="5370"/>
                </a:lnTo>
                <a:cubicBezTo>
                  <a:pt x="24200" y="2160"/>
                  <a:pt x="20373" y="318"/>
                  <a:pt x="16453" y="39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4" name="Google Shape;514;p33"/>
          <p:cNvSpPr/>
          <p:nvPr/>
        </p:nvSpPr>
        <p:spPr>
          <a:xfrm flipH="1">
            <a:off x="244675" y="272825"/>
            <a:ext cx="539666" cy="630879"/>
          </a:xfrm>
          <a:custGeom>
            <a:avLst/>
            <a:gdLst/>
            <a:ahLst/>
            <a:cxnLst/>
            <a:rect l="l" t="t" r="r" b="b"/>
            <a:pathLst>
              <a:path w="434339" h="434340" extrusionOk="0">
                <a:moveTo>
                  <a:pt x="217170" y="434340"/>
                </a:moveTo>
                <a:cubicBezTo>
                  <a:pt x="217170" y="434340"/>
                  <a:pt x="217360" y="325565"/>
                  <a:pt x="163068" y="271272"/>
                </a:cubicBezTo>
                <a:cubicBezTo>
                  <a:pt x="108775" y="216979"/>
                  <a:pt x="0" y="217170"/>
                  <a:pt x="0" y="217170"/>
                </a:cubicBezTo>
                <a:cubicBezTo>
                  <a:pt x="0" y="217170"/>
                  <a:pt x="108775" y="217361"/>
                  <a:pt x="163068" y="163068"/>
                </a:cubicBezTo>
                <a:cubicBezTo>
                  <a:pt x="217360" y="108775"/>
                  <a:pt x="217170" y="0"/>
                  <a:pt x="217170" y="0"/>
                </a:cubicBezTo>
                <a:cubicBezTo>
                  <a:pt x="217170" y="0"/>
                  <a:pt x="216979" y="108775"/>
                  <a:pt x="271272" y="163068"/>
                </a:cubicBezTo>
                <a:cubicBezTo>
                  <a:pt x="325564" y="217361"/>
                  <a:pt x="434340" y="217170"/>
                  <a:pt x="434340" y="217170"/>
                </a:cubicBezTo>
                <a:cubicBezTo>
                  <a:pt x="434340" y="217170"/>
                  <a:pt x="325564" y="216979"/>
                  <a:pt x="271272" y="271272"/>
                </a:cubicBezTo>
                <a:cubicBezTo>
                  <a:pt x="216979" y="325660"/>
                  <a:pt x="217170" y="434340"/>
                  <a:pt x="217170" y="434340"/>
                </a:cubicBezTo>
                <a:close/>
              </a:path>
            </a:pathLst>
          </a:custGeom>
          <a:solidFill>
            <a:schemeClr val="accent2"/>
          </a:solidFill>
          <a:ln w="19050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5" name="Google Shape;515;p33"/>
          <p:cNvSpPr/>
          <p:nvPr/>
        </p:nvSpPr>
        <p:spPr>
          <a:xfrm>
            <a:off x="10837374" y="487049"/>
            <a:ext cx="393000" cy="339900"/>
          </a:xfrm>
          <a:prstGeom prst="triangle">
            <a:avLst>
              <a:gd name="adj" fmla="val 50000"/>
            </a:avLst>
          </a:prstGeom>
          <a:solidFill>
            <a:schemeClr val="accent3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sp>
        <p:nvSpPr>
          <p:cNvPr id="516" name="Google Shape;516;p33"/>
          <p:cNvSpPr/>
          <p:nvPr/>
        </p:nvSpPr>
        <p:spPr>
          <a:xfrm>
            <a:off x="11564201" y="1412523"/>
            <a:ext cx="393000" cy="339900"/>
          </a:xfrm>
          <a:prstGeom prst="triangle">
            <a:avLst>
              <a:gd name="adj" fmla="val 50000"/>
            </a:avLst>
          </a:prstGeom>
          <a:solidFill>
            <a:schemeClr val="accent3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sp>
        <p:nvSpPr>
          <p:cNvPr id="517" name="Google Shape;517;p33"/>
          <p:cNvSpPr/>
          <p:nvPr/>
        </p:nvSpPr>
        <p:spPr>
          <a:xfrm flipH="1">
            <a:off x="642289" y="734050"/>
            <a:ext cx="393077" cy="443027"/>
          </a:xfrm>
          <a:custGeom>
            <a:avLst/>
            <a:gdLst/>
            <a:ahLst/>
            <a:cxnLst/>
            <a:rect l="l" t="t" r="r" b="b"/>
            <a:pathLst>
              <a:path w="434339" h="434340" extrusionOk="0">
                <a:moveTo>
                  <a:pt x="217170" y="434340"/>
                </a:moveTo>
                <a:cubicBezTo>
                  <a:pt x="217170" y="434340"/>
                  <a:pt x="217360" y="325565"/>
                  <a:pt x="163068" y="271272"/>
                </a:cubicBezTo>
                <a:cubicBezTo>
                  <a:pt x="108775" y="216979"/>
                  <a:pt x="0" y="217170"/>
                  <a:pt x="0" y="217170"/>
                </a:cubicBezTo>
                <a:cubicBezTo>
                  <a:pt x="0" y="217170"/>
                  <a:pt x="108775" y="217361"/>
                  <a:pt x="163068" y="163068"/>
                </a:cubicBezTo>
                <a:cubicBezTo>
                  <a:pt x="217360" y="108775"/>
                  <a:pt x="217170" y="0"/>
                  <a:pt x="217170" y="0"/>
                </a:cubicBezTo>
                <a:cubicBezTo>
                  <a:pt x="217170" y="0"/>
                  <a:pt x="216979" y="108775"/>
                  <a:pt x="271272" y="163068"/>
                </a:cubicBezTo>
                <a:cubicBezTo>
                  <a:pt x="325564" y="217361"/>
                  <a:pt x="434340" y="217170"/>
                  <a:pt x="434340" y="217170"/>
                </a:cubicBezTo>
                <a:cubicBezTo>
                  <a:pt x="434340" y="217170"/>
                  <a:pt x="325564" y="216979"/>
                  <a:pt x="271272" y="271272"/>
                </a:cubicBezTo>
                <a:cubicBezTo>
                  <a:pt x="216979" y="325660"/>
                  <a:pt x="217170" y="434340"/>
                  <a:pt x="217170" y="434340"/>
                </a:cubicBezTo>
                <a:close/>
              </a:path>
            </a:pathLst>
          </a:custGeom>
          <a:solidFill>
            <a:schemeClr val="accent2"/>
          </a:solidFill>
          <a:ln w="19050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Không có mô tả ảnh.">
            <a:extLst>
              <a:ext uri="{FF2B5EF4-FFF2-40B4-BE49-F238E27FC236}">
                <a16:creationId xmlns:a16="http://schemas.microsoft.com/office/drawing/2014/main" id="{9FCCE707-C770-DF83-493D-E2C522AE30D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26" t="33643" r="15816"/>
          <a:stretch/>
        </p:blipFill>
        <p:spPr bwMode="auto">
          <a:xfrm>
            <a:off x="1435637" y="2022025"/>
            <a:ext cx="1169868" cy="1174581"/>
          </a:xfrm>
          <a:prstGeom prst="flowChartConnector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81B21E2-728D-03A8-89C0-EDF8AA10DC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10334" y="1981895"/>
            <a:ext cx="1169868" cy="1254840"/>
          </a:xfrm>
          <a:prstGeom prst="flowChartConnector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2803CEC-3C74-3985-7C93-EBBC1D32A7BA}"/>
              </a:ext>
            </a:extLst>
          </p:cNvPr>
          <p:cNvSpPr/>
          <p:nvPr/>
        </p:nvSpPr>
        <p:spPr>
          <a:xfrm>
            <a:off x="2996929" y="2182022"/>
            <a:ext cx="2453204" cy="854589"/>
          </a:xfrm>
          <a:prstGeom prst="round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b="1">
                <a:latin typeface="Raleway" pitchFamily="2" charset="0"/>
                <a:ea typeface="Dela Gothic One"/>
                <a:sym typeface="Dela Gothic One"/>
              </a:rPr>
              <a:t>Lê </a:t>
            </a:r>
            <a:r>
              <a:rPr lang="en-US" sz="1800" b="1" err="1">
                <a:latin typeface="Raleway" pitchFamily="2" charset="0"/>
                <a:ea typeface="Dela Gothic One"/>
                <a:sym typeface="Dela Gothic One"/>
              </a:rPr>
              <a:t>Xuân</a:t>
            </a:r>
            <a:r>
              <a:rPr lang="en-US" sz="1800" b="1">
                <a:latin typeface="Raleway" pitchFamily="2" charset="0"/>
                <a:ea typeface="Dela Gothic One"/>
                <a:sym typeface="Dela Gothic One"/>
              </a:rPr>
              <a:t> </a:t>
            </a:r>
            <a:r>
              <a:rPr lang="en-US" sz="1800" b="1" err="1">
                <a:latin typeface="Raleway" pitchFamily="2" charset="0"/>
                <a:ea typeface="Dela Gothic One"/>
                <a:sym typeface="Dela Gothic One"/>
              </a:rPr>
              <a:t>Đức</a:t>
            </a:r>
            <a:r>
              <a:rPr lang="en-US" sz="1800" b="1">
                <a:latin typeface="Raleway" pitchFamily="2" charset="0"/>
                <a:ea typeface="Dela Gothic One"/>
                <a:sym typeface="Dela Gothic One"/>
              </a:rPr>
              <a:t> Anh 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B50D8B7-6EF0-3BA4-F741-AF972D89897E}"/>
              </a:ext>
            </a:extLst>
          </p:cNvPr>
          <p:cNvSpPr/>
          <p:nvPr/>
        </p:nvSpPr>
        <p:spPr>
          <a:xfrm>
            <a:off x="8374954" y="2182022"/>
            <a:ext cx="2513918" cy="854589"/>
          </a:xfrm>
          <a:prstGeom prst="round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b="1" err="1">
                <a:latin typeface="Raleway" pitchFamily="2" charset="0"/>
                <a:ea typeface="Dela Gothic One"/>
              </a:rPr>
              <a:t>Nguyễn</a:t>
            </a:r>
            <a:r>
              <a:rPr lang="en-US" sz="1800" b="1">
                <a:latin typeface="Raleway" pitchFamily="2" charset="0"/>
                <a:ea typeface="Dela Gothic One"/>
              </a:rPr>
              <a:t> </a:t>
            </a:r>
            <a:r>
              <a:rPr lang="en-US" sz="1800" b="1" err="1">
                <a:latin typeface="Raleway" pitchFamily="2" charset="0"/>
                <a:ea typeface="Dela Gothic One"/>
              </a:rPr>
              <a:t>Phương</a:t>
            </a:r>
            <a:r>
              <a:rPr lang="en-US" sz="1800" b="1">
                <a:latin typeface="Raleway" pitchFamily="2" charset="0"/>
                <a:ea typeface="Dela Gothic One"/>
              </a:rPr>
              <a:t> Duy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E3AE2EF-66FA-6F81-48DB-24E95FFD64A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9052" t="22696" r="7329" b="9232"/>
          <a:stretch/>
        </p:blipFill>
        <p:spPr>
          <a:xfrm>
            <a:off x="1418599" y="3539860"/>
            <a:ext cx="1203944" cy="1189928"/>
          </a:xfrm>
          <a:prstGeom prst="flowChartConnector">
            <a:avLst/>
          </a:prstGeom>
        </p:spPr>
      </p:pic>
      <p:sp>
        <p:nvSpPr>
          <p:cNvPr id="9" name="Rectangle: Rounded Corners 7">
            <a:extLst>
              <a:ext uri="{FF2B5EF4-FFF2-40B4-BE49-F238E27FC236}">
                <a16:creationId xmlns:a16="http://schemas.microsoft.com/office/drawing/2014/main" id="{09147A93-5563-F1F8-0909-B3328DB7E569}"/>
              </a:ext>
            </a:extLst>
          </p:cNvPr>
          <p:cNvSpPr/>
          <p:nvPr/>
        </p:nvSpPr>
        <p:spPr>
          <a:xfrm>
            <a:off x="3064663" y="3724324"/>
            <a:ext cx="2453204" cy="854589"/>
          </a:xfrm>
          <a:prstGeom prst="round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b="1" err="1">
                <a:latin typeface="Raleway" pitchFamily="2" charset="0"/>
                <a:ea typeface="Dela Gothic One"/>
              </a:rPr>
              <a:t>Diệp</a:t>
            </a:r>
            <a:r>
              <a:rPr lang="en-US" sz="1800" b="1">
                <a:latin typeface="Raleway" pitchFamily="2" charset="0"/>
                <a:ea typeface="Dela Gothic One"/>
              </a:rPr>
              <a:t> </a:t>
            </a:r>
            <a:r>
              <a:rPr lang="en-US" sz="1800" b="1" err="1">
                <a:latin typeface="Raleway" pitchFamily="2" charset="0"/>
                <a:ea typeface="Dela Gothic One"/>
              </a:rPr>
              <a:t>Hoàng</a:t>
            </a:r>
            <a:r>
              <a:rPr lang="en-US" sz="1800" b="1">
                <a:latin typeface="Raleway" pitchFamily="2" charset="0"/>
                <a:ea typeface="Dela Gothic One"/>
              </a:rPr>
              <a:t> </a:t>
            </a:r>
            <a:r>
              <a:rPr lang="en-US" sz="1800" b="1" err="1">
                <a:latin typeface="Raleway" pitchFamily="2" charset="0"/>
                <a:ea typeface="Dela Gothic One"/>
              </a:rPr>
              <a:t>Khải</a:t>
            </a:r>
            <a:endParaRPr lang="en-US" sz="1800" b="1">
              <a:latin typeface="Raleway" pitchFamily="2" charset="0"/>
              <a:ea typeface="Dela Gothic One"/>
            </a:endParaRPr>
          </a:p>
        </p:txBody>
      </p:sp>
      <p:sp>
        <p:nvSpPr>
          <p:cNvPr id="10" name="Rectangle: Rounded Corners 8">
            <a:extLst>
              <a:ext uri="{FF2B5EF4-FFF2-40B4-BE49-F238E27FC236}">
                <a16:creationId xmlns:a16="http://schemas.microsoft.com/office/drawing/2014/main" id="{4810146B-4D31-D41C-75C0-56D73BD628C2}"/>
              </a:ext>
            </a:extLst>
          </p:cNvPr>
          <p:cNvSpPr/>
          <p:nvPr/>
        </p:nvSpPr>
        <p:spPr>
          <a:xfrm>
            <a:off x="8435668" y="3724324"/>
            <a:ext cx="2453204" cy="854589"/>
          </a:xfrm>
          <a:prstGeom prst="round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b="1" err="1">
                <a:latin typeface="Raleway" pitchFamily="2" charset="0"/>
                <a:ea typeface="Dela Gothic One"/>
              </a:rPr>
              <a:t>Nguyễn</a:t>
            </a:r>
            <a:r>
              <a:rPr lang="en-US" sz="1800" b="1">
                <a:latin typeface="Raleway" pitchFamily="2" charset="0"/>
                <a:ea typeface="Dela Gothic One"/>
              </a:rPr>
              <a:t> </a:t>
            </a:r>
            <a:r>
              <a:rPr lang="en-US" sz="1800" b="1" err="1">
                <a:latin typeface="Raleway" pitchFamily="2" charset="0"/>
                <a:ea typeface="Dela Gothic One"/>
              </a:rPr>
              <a:t>Trí</a:t>
            </a:r>
            <a:r>
              <a:rPr lang="en-US" sz="1800" b="1">
                <a:latin typeface="Raleway" pitchFamily="2" charset="0"/>
                <a:ea typeface="Dela Gothic One"/>
              </a:rPr>
              <a:t> Dũng </a:t>
            </a:r>
          </a:p>
        </p:txBody>
      </p:sp>
      <p:pic>
        <p:nvPicPr>
          <p:cNvPr id="11" name="Picture 2" descr="Không có mô tả.">
            <a:extLst>
              <a:ext uri="{FF2B5EF4-FFF2-40B4-BE49-F238E27FC236}">
                <a16:creationId xmlns:a16="http://schemas.microsoft.com/office/drawing/2014/main" id="{AA73A1A2-D598-079C-ED28-D39C997A9F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0334" y="3540127"/>
            <a:ext cx="1201485" cy="1201485"/>
          </a:xfrm>
          <a:prstGeom prst="flowChartConnector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Google Shape;252;p19">
            <a:extLst>
              <a:ext uri="{FF2B5EF4-FFF2-40B4-BE49-F238E27FC236}">
                <a16:creationId xmlns:a16="http://schemas.microsoft.com/office/drawing/2014/main" id="{47BDEB8E-E749-4487-BA7C-DE228E0CB57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13268" y="1097968"/>
            <a:ext cx="8961632" cy="7366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err="1">
                <a:latin typeface="Comfortaa Medium" pitchFamily="2" charset="0"/>
              </a:rPr>
              <a:t>Thành</a:t>
            </a:r>
            <a:r>
              <a:rPr lang="en-US" sz="4000">
                <a:latin typeface="Comfortaa Medium" pitchFamily="2" charset="0"/>
              </a:rPr>
              <a:t> </a:t>
            </a:r>
            <a:r>
              <a:rPr lang="en-US" sz="4000" err="1">
                <a:latin typeface="Comfortaa Medium" pitchFamily="2" charset="0"/>
              </a:rPr>
              <a:t>Viên</a:t>
            </a:r>
            <a:r>
              <a:rPr lang="en-US" sz="4000">
                <a:latin typeface="Comfortaa Medium" pitchFamily="2" charset="0"/>
              </a:rPr>
              <a:t> </a:t>
            </a:r>
            <a:r>
              <a:rPr lang="en-US" sz="4000" err="1">
                <a:latin typeface="Comfortaa Medium" pitchFamily="2" charset="0"/>
              </a:rPr>
              <a:t>Nhóm</a:t>
            </a:r>
            <a:endParaRPr lang="en-US" sz="4000">
              <a:latin typeface="Comfortaa Medium" pitchFamily="2" charset="0"/>
            </a:endParaRPr>
          </a:p>
        </p:txBody>
      </p:sp>
      <p:sp>
        <p:nvSpPr>
          <p:cNvPr id="13" name="Rectangle: Rounded Corners 8">
            <a:extLst>
              <a:ext uri="{FF2B5EF4-FFF2-40B4-BE49-F238E27FC236}">
                <a16:creationId xmlns:a16="http://schemas.microsoft.com/office/drawing/2014/main" id="{AD542E49-C635-96F9-5E06-B41B88020577}"/>
              </a:ext>
            </a:extLst>
          </p:cNvPr>
          <p:cNvSpPr/>
          <p:nvPr/>
        </p:nvSpPr>
        <p:spPr>
          <a:xfrm>
            <a:off x="6009111" y="5207630"/>
            <a:ext cx="2453204" cy="854589"/>
          </a:xfrm>
          <a:prstGeom prst="round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b="1">
                <a:latin typeface="Raleway" pitchFamily="2" charset="0"/>
                <a:ea typeface="Dela Gothic One"/>
              </a:rPr>
              <a:t>Trần Tuấn Cường </a:t>
            </a: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432F2063-6D81-511C-B064-F97B4EE5124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/>
          <a:srcRect l="22389" t="13609" b="28372"/>
          <a:stretch/>
        </p:blipFill>
        <p:spPr bwMode="auto">
          <a:xfrm>
            <a:off x="4383777" y="5023433"/>
            <a:ext cx="1201485" cy="1201485"/>
          </a:xfrm>
          <a:prstGeom prst="flowChartConnector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33532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0"/>
          <p:cNvSpPr/>
          <p:nvPr/>
        </p:nvSpPr>
        <p:spPr>
          <a:xfrm>
            <a:off x="4648402" y="2480440"/>
            <a:ext cx="3126750" cy="72846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>
              <a:buSzPts val="2600"/>
            </a:pPr>
            <a:br>
              <a:rPr lang="vi-VN" sz="1800">
                <a:latin typeface="Times New Roman" panose="02020603050405020304" pitchFamily="18" charset="0"/>
                <a:ea typeface="Dela Gothic One"/>
                <a:cs typeface="Times New Roman" panose="02020603050405020304" pitchFamily="18" charset="0"/>
                <a:sym typeface="Dela Gothic One"/>
              </a:rPr>
            </a:br>
            <a:r>
              <a:rPr lang="en-US" sz="1800" b="1">
                <a:latin typeface="Raleway" pitchFamily="2" charset="0"/>
                <a:ea typeface="Dela Gothic One"/>
                <a:cs typeface="Times New Roman" panose="02020603050405020304" pitchFamily="18" charset="0"/>
                <a:sym typeface="Dela Gothic One"/>
              </a:rPr>
              <a:t>Giới thiệu về Selenium</a:t>
            </a:r>
            <a:endParaRPr lang="vi-VN" sz="1800">
              <a:latin typeface="Times New Roman" panose="02020603050405020304" pitchFamily="18" charset="0"/>
              <a:ea typeface="Dela Gothic One"/>
              <a:cs typeface="Times New Roman" panose="02020603050405020304" pitchFamily="18" charset="0"/>
              <a:sym typeface="Dela Gothic One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sp>
        <p:nvSpPr>
          <p:cNvPr id="263" name="Google Shape;263;p20"/>
          <p:cNvSpPr txBox="1">
            <a:spLocks noGrp="1"/>
          </p:cNvSpPr>
          <p:nvPr>
            <p:ph type="title"/>
          </p:nvPr>
        </p:nvSpPr>
        <p:spPr>
          <a:xfrm>
            <a:off x="857250" y="1562100"/>
            <a:ext cx="3295800" cy="4273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>
                <a:latin typeface="Comfortaa" pitchFamily="2" charset="0"/>
              </a:rPr>
              <a:t>Nội dung chính</a:t>
            </a:r>
            <a:endParaRPr sz="4800" b="1">
              <a:latin typeface="Comfortaa" pitchFamily="2" charset="0"/>
            </a:endParaRPr>
          </a:p>
        </p:txBody>
      </p:sp>
      <p:sp>
        <p:nvSpPr>
          <p:cNvPr id="21" name="Google Shape;262;p20"/>
          <p:cNvSpPr/>
          <p:nvPr/>
        </p:nvSpPr>
        <p:spPr>
          <a:xfrm>
            <a:off x="8005086" y="2480439"/>
            <a:ext cx="3126750" cy="728459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buSzPts val="2600"/>
            </a:pPr>
            <a:r>
              <a:rPr lang="en-US" sz="1800">
                <a:latin typeface="Times New Roman" panose="02020603050405020304" pitchFamily="18" charset="0"/>
                <a:ea typeface="Dela Gothic One"/>
                <a:cs typeface="Times New Roman" panose="02020603050405020304" pitchFamily="18" charset="0"/>
                <a:sym typeface="Dela Gothic One"/>
              </a:rPr>
              <a:t> </a:t>
            </a:r>
          </a:p>
          <a:p>
            <a:pPr algn="ctr">
              <a:buSzPts val="2600"/>
            </a:pPr>
            <a:r>
              <a:rPr lang="en-US" sz="1800" b="1">
                <a:latin typeface="Raleway" pitchFamily="2" charset="0"/>
                <a:ea typeface="Dela Gothic One"/>
                <a:cs typeface="Times New Roman" panose="02020603050405020304" pitchFamily="18" charset="0"/>
                <a:sym typeface="Dela Gothic One"/>
              </a:rPr>
              <a:t>Các thành phần chính của Selenium</a:t>
            </a:r>
          </a:p>
          <a:p>
            <a:pPr algn="ctr">
              <a:buSzPts val="2600"/>
            </a:pPr>
            <a:endParaRPr sz="1800">
              <a:latin typeface="Times New Roman" panose="02020603050405020304" pitchFamily="18" charset="0"/>
              <a:ea typeface="Dela Gothic One"/>
              <a:cs typeface="Times New Roman" panose="02020603050405020304" pitchFamily="18" charset="0"/>
              <a:sym typeface="DM Sans Medium"/>
            </a:endParaRPr>
          </a:p>
        </p:txBody>
      </p:sp>
      <p:sp>
        <p:nvSpPr>
          <p:cNvPr id="31" name="Google Shape;262;p20"/>
          <p:cNvSpPr/>
          <p:nvPr/>
        </p:nvSpPr>
        <p:spPr>
          <a:xfrm>
            <a:off x="4648402" y="3863463"/>
            <a:ext cx="3126750" cy="728459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sz="1800" b="1">
                <a:latin typeface="Raleway" pitchFamily="2" charset="0"/>
                <a:ea typeface="Dela Gothic One"/>
                <a:cs typeface="Times New Roman" panose="02020603050405020304" pitchFamily="18" charset="0"/>
              </a:rPr>
              <a:t>Ứng dụng của Selenium</a:t>
            </a:r>
          </a:p>
        </p:txBody>
      </p:sp>
      <p:sp>
        <p:nvSpPr>
          <p:cNvPr id="32" name="Google Shape;262;p20"/>
          <p:cNvSpPr/>
          <p:nvPr/>
        </p:nvSpPr>
        <p:spPr>
          <a:xfrm>
            <a:off x="8005086" y="3863463"/>
            <a:ext cx="3126750" cy="728459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1800" b="1">
                <a:latin typeface="Raleway" pitchFamily="2" charset="0"/>
                <a:ea typeface="Dela Gothic One"/>
                <a:cs typeface="Times New Roman" panose="02020603050405020304" pitchFamily="18" charset="0"/>
              </a:rPr>
              <a:t>Lợi ích và Hạn chế của Selenium</a:t>
            </a:r>
            <a:endParaRPr sz="1800" b="1">
              <a:latin typeface="Raleway" pitchFamily="2" charset="0"/>
              <a:ea typeface="Dela Gothic One"/>
              <a:cs typeface="Times New Roman" panose="02020603050405020304" pitchFamily="18" charset="0"/>
              <a:sym typeface="DM Sans Medium"/>
            </a:endParaRPr>
          </a:p>
        </p:txBody>
      </p:sp>
      <p:sp>
        <p:nvSpPr>
          <p:cNvPr id="2" name="Google Shape;262;p20">
            <a:extLst>
              <a:ext uri="{FF2B5EF4-FFF2-40B4-BE49-F238E27FC236}">
                <a16:creationId xmlns:a16="http://schemas.microsoft.com/office/drawing/2014/main" id="{10CA4BAA-F2AD-2410-7A81-AAC31CAA4BE0}"/>
              </a:ext>
            </a:extLst>
          </p:cNvPr>
          <p:cNvSpPr/>
          <p:nvPr/>
        </p:nvSpPr>
        <p:spPr>
          <a:xfrm>
            <a:off x="6211777" y="5246485"/>
            <a:ext cx="3126750" cy="728459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1800" b="1">
                <a:latin typeface="Raleway" pitchFamily="2" charset="0"/>
                <a:ea typeface="Dela Gothic One"/>
                <a:cs typeface="Times New Roman" panose="02020603050405020304" pitchFamily="18" charset="0"/>
                <a:sym typeface="DM Sans Medium"/>
              </a:rPr>
              <a:t>DEMO</a:t>
            </a:r>
            <a:endParaRPr sz="1800" b="1">
              <a:latin typeface="Raleway" pitchFamily="2" charset="0"/>
              <a:ea typeface="Dela Gothic One"/>
              <a:cs typeface="Times New Roman" panose="02020603050405020304" pitchFamily="18" charset="0"/>
              <a:sym typeface="DM Sans Medium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2"/>
          <p:cNvSpPr txBox="1">
            <a:spLocks noGrp="1"/>
          </p:cNvSpPr>
          <p:nvPr>
            <p:ph type="title"/>
          </p:nvPr>
        </p:nvSpPr>
        <p:spPr>
          <a:xfrm>
            <a:off x="3235481" y="1773894"/>
            <a:ext cx="6704550" cy="542767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latin typeface="Comfortaa" pitchFamily="2" charset="0"/>
              </a:rPr>
              <a:t>Giới thiệu về Selenium</a:t>
            </a:r>
            <a:endParaRPr sz="3600" b="1">
              <a:latin typeface="Comfortaa" pitchFamily="2" charset="0"/>
            </a:endParaRPr>
          </a:p>
        </p:txBody>
      </p:sp>
      <p:sp>
        <p:nvSpPr>
          <p:cNvPr id="2" name="Google Shape;301;p22">
            <a:extLst>
              <a:ext uri="{FF2B5EF4-FFF2-40B4-BE49-F238E27FC236}">
                <a16:creationId xmlns:a16="http://schemas.microsoft.com/office/drawing/2014/main" id="{47C2129B-2115-5753-327A-3807EB949690}"/>
              </a:ext>
            </a:extLst>
          </p:cNvPr>
          <p:cNvSpPr txBox="1">
            <a:spLocks/>
          </p:cNvSpPr>
          <p:nvPr/>
        </p:nvSpPr>
        <p:spPr>
          <a:xfrm>
            <a:off x="2270579" y="2686919"/>
            <a:ext cx="5163297" cy="22311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ldrich"/>
              <a:buNone/>
              <a:defRPr sz="6000" b="0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en-US" sz="2000" b="1">
                <a:latin typeface="Comfortaa" pitchFamily="2" charset="0"/>
              </a:rPr>
              <a:t>- </a:t>
            </a:r>
            <a:r>
              <a:rPr lang="vi-VN" sz="2000" b="1">
                <a:latin typeface="Comfortaa" pitchFamily="2" charset="0"/>
              </a:rPr>
              <a:t>Selenium là một bộ công cụ kiểm thử tự động dành cho các ứng dụng web.</a:t>
            </a:r>
            <a:endParaRPr lang="en-US" sz="2000" b="1">
              <a:latin typeface="Comfortaa" pitchFamily="2" charset="0"/>
            </a:endParaRPr>
          </a:p>
          <a:p>
            <a:r>
              <a:rPr lang="en-US" sz="2000" b="1">
                <a:latin typeface="Comfortaa" pitchFamily="2" charset="0"/>
              </a:rPr>
              <a:t>- </a:t>
            </a:r>
            <a:r>
              <a:rPr lang="vi-VN" sz="2000" b="1">
                <a:latin typeface="Comfortaa" pitchFamily="2" charset="0"/>
              </a:rPr>
              <a:t>Hỗ trợ tương tác với trình duyệt như một người dùng thật, giúp kiểm thử giao diện và chức năng một cách hiệu quả.</a:t>
            </a:r>
            <a:endParaRPr lang="en-US" sz="2000" b="1">
              <a:latin typeface="Comfortaa" pitchFamily="2" charset="0"/>
            </a:endParaRPr>
          </a:p>
        </p:txBody>
      </p:sp>
      <p:pic>
        <p:nvPicPr>
          <p:cNvPr id="2050" name="Picture 2" descr="CRM Software: Selenium Testing Tool">
            <a:extLst>
              <a:ext uri="{FF2B5EF4-FFF2-40B4-BE49-F238E27FC236}">
                <a16:creationId xmlns:a16="http://schemas.microsoft.com/office/drawing/2014/main" id="{AA531164-9D03-90BD-DFAF-C055B438D5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91" t="16373" r="8013" b="9548"/>
          <a:stretch/>
        </p:blipFill>
        <p:spPr bwMode="auto">
          <a:xfrm>
            <a:off x="7512859" y="3253287"/>
            <a:ext cx="3965964" cy="3534894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2"/>
          <p:cNvSpPr txBox="1">
            <a:spLocks noGrp="1"/>
          </p:cNvSpPr>
          <p:nvPr>
            <p:ph type="title"/>
          </p:nvPr>
        </p:nvSpPr>
        <p:spPr>
          <a:xfrm>
            <a:off x="2534144" y="1773894"/>
            <a:ext cx="7701806" cy="542767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latin typeface="Comfortaa" pitchFamily="2" charset="0"/>
              </a:rPr>
              <a:t>Các tính năng chính Selenium</a:t>
            </a:r>
            <a:endParaRPr sz="3600" b="1">
              <a:latin typeface="Comfortaa" pitchFamily="2" charset="0"/>
            </a:endParaRPr>
          </a:p>
        </p:txBody>
      </p:sp>
      <p:sp>
        <p:nvSpPr>
          <p:cNvPr id="3" name="Google Shape;277;p21">
            <a:extLst>
              <a:ext uri="{FF2B5EF4-FFF2-40B4-BE49-F238E27FC236}">
                <a16:creationId xmlns:a16="http://schemas.microsoft.com/office/drawing/2014/main" id="{AEEA99F8-B8EE-6FB4-AE75-37387ED257AE}"/>
              </a:ext>
            </a:extLst>
          </p:cNvPr>
          <p:cNvSpPr/>
          <p:nvPr/>
        </p:nvSpPr>
        <p:spPr>
          <a:xfrm>
            <a:off x="2727456" y="4908430"/>
            <a:ext cx="3043615" cy="68222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latin typeface="Comfortaa" pitchFamily="2" charset="0"/>
              </a:rPr>
              <a:t>Tự động hóa các thao tác trên trình duyệt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D1ED7D-5658-CD42-7193-967495FE24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3259" y="2482485"/>
            <a:ext cx="2192008" cy="2192008"/>
          </a:xfrm>
          <a:prstGeom prst="roundRect">
            <a:avLst>
              <a:gd name="adj" fmla="val 20996"/>
            </a:avLst>
          </a:prstGeom>
          <a:ln>
            <a:solidFill>
              <a:schemeClr val="bg2"/>
            </a:solidFill>
          </a:ln>
        </p:spPr>
      </p:pic>
      <p:sp>
        <p:nvSpPr>
          <p:cNvPr id="7" name="Google Shape;277;p21">
            <a:extLst>
              <a:ext uri="{FF2B5EF4-FFF2-40B4-BE49-F238E27FC236}">
                <a16:creationId xmlns:a16="http://schemas.microsoft.com/office/drawing/2014/main" id="{EDBAF26E-FBDB-0592-E448-976A2F612D06}"/>
              </a:ext>
            </a:extLst>
          </p:cNvPr>
          <p:cNvSpPr/>
          <p:nvPr/>
        </p:nvSpPr>
        <p:spPr>
          <a:xfrm>
            <a:off x="6420929" y="4908430"/>
            <a:ext cx="3043615" cy="68222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latin typeface="Comfortaa" pitchFamily="2" charset="0"/>
              </a:rPr>
              <a:t>Hỗ trợ đa nền tảng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5BD5D0C-61FE-677B-C77E-84016823315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689" r="3689"/>
          <a:stretch/>
        </p:blipFill>
        <p:spPr>
          <a:xfrm>
            <a:off x="6846732" y="2482485"/>
            <a:ext cx="2192008" cy="2192008"/>
          </a:xfrm>
          <a:prstGeom prst="roundRect">
            <a:avLst>
              <a:gd name="adj" fmla="val 20996"/>
            </a:avLst>
          </a:prstGeom>
          <a:ln>
            <a:solidFill>
              <a:schemeClr val="bg2"/>
            </a:solidFill>
          </a:ln>
        </p:spPr>
      </p:pic>
    </p:spTree>
    <p:extLst>
      <p:ext uri="{BB962C8B-B14F-4D97-AF65-F5344CB8AC3E}">
        <p14:creationId xmlns:p14="http://schemas.microsoft.com/office/powerpoint/2010/main" val="12817440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2"/>
          <p:cNvSpPr txBox="1">
            <a:spLocks noGrp="1"/>
          </p:cNvSpPr>
          <p:nvPr>
            <p:ph type="title"/>
          </p:nvPr>
        </p:nvSpPr>
        <p:spPr>
          <a:xfrm>
            <a:off x="2534144" y="1773894"/>
            <a:ext cx="7701806" cy="542767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latin typeface="Comfortaa" pitchFamily="2" charset="0"/>
              </a:rPr>
              <a:t>Các tính năng chính Selenium</a:t>
            </a:r>
            <a:endParaRPr sz="3600" b="1">
              <a:latin typeface="Comfortaa" pitchFamily="2" charset="0"/>
            </a:endParaRPr>
          </a:p>
        </p:txBody>
      </p:sp>
      <p:sp>
        <p:nvSpPr>
          <p:cNvPr id="3" name="Google Shape;277;p21">
            <a:extLst>
              <a:ext uri="{FF2B5EF4-FFF2-40B4-BE49-F238E27FC236}">
                <a16:creationId xmlns:a16="http://schemas.microsoft.com/office/drawing/2014/main" id="{AEEA99F8-B8EE-6FB4-AE75-37387ED257AE}"/>
              </a:ext>
            </a:extLst>
          </p:cNvPr>
          <p:cNvSpPr/>
          <p:nvPr/>
        </p:nvSpPr>
        <p:spPr>
          <a:xfrm>
            <a:off x="2727456" y="4908430"/>
            <a:ext cx="3043615" cy="68222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>
                <a:latin typeface="Comfortaa" pitchFamily="2" charset="0"/>
              </a:rPr>
              <a:t>Tương thích với nhiều trình duyệt </a:t>
            </a:r>
            <a:endParaRPr lang="en-US" sz="1800" b="1">
              <a:latin typeface="Comfortaa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D1ED7D-5658-CD42-7193-967495FE24D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153259" y="2482485"/>
            <a:ext cx="2192008" cy="2192008"/>
          </a:xfrm>
          <a:prstGeom prst="roundRect">
            <a:avLst>
              <a:gd name="adj" fmla="val 20996"/>
            </a:avLst>
          </a:prstGeom>
          <a:ln>
            <a:solidFill>
              <a:schemeClr val="bg2"/>
            </a:solidFill>
          </a:ln>
        </p:spPr>
      </p:pic>
      <p:sp>
        <p:nvSpPr>
          <p:cNvPr id="7" name="Google Shape;277;p21">
            <a:extLst>
              <a:ext uri="{FF2B5EF4-FFF2-40B4-BE49-F238E27FC236}">
                <a16:creationId xmlns:a16="http://schemas.microsoft.com/office/drawing/2014/main" id="{EDBAF26E-FBDB-0592-E448-976A2F612D06}"/>
              </a:ext>
            </a:extLst>
          </p:cNvPr>
          <p:cNvSpPr/>
          <p:nvPr/>
        </p:nvSpPr>
        <p:spPr>
          <a:xfrm>
            <a:off x="6420929" y="4908430"/>
            <a:ext cx="3043615" cy="68222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latin typeface="Comfortaa" pitchFamily="2" charset="0"/>
              </a:rPr>
              <a:t>Hỗ trợ nhiều ngôn ngữ lập trình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5BD5D0C-61FE-677B-C77E-84016823315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2340" r="22340"/>
          <a:stretch/>
        </p:blipFill>
        <p:spPr>
          <a:xfrm>
            <a:off x="6846732" y="2482485"/>
            <a:ext cx="2192008" cy="2192008"/>
          </a:xfrm>
          <a:prstGeom prst="roundRect">
            <a:avLst>
              <a:gd name="adj" fmla="val 20996"/>
            </a:avLst>
          </a:prstGeom>
          <a:ln>
            <a:solidFill>
              <a:schemeClr val="bg2"/>
            </a:solidFill>
          </a:ln>
        </p:spPr>
      </p:pic>
    </p:spTree>
    <p:extLst>
      <p:ext uri="{BB962C8B-B14F-4D97-AF65-F5344CB8AC3E}">
        <p14:creationId xmlns:p14="http://schemas.microsoft.com/office/powerpoint/2010/main" val="18143047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2"/>
          <p:cNvSpPr txBox="1">
            <a:spLocks noGrp="1"/>
          </p:cNvSpPr>
          <p:nvPr>
            <p:ph type="title"/>
          </p:nvPr>
        </p:nvSpPr>
        <p:spPr>
          <a:xfrm>
            <a:off x="2104845" y="1773894"/>
            <a:ext cx="7835186" cy="542767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latin typeface="Comfortaa" pitchFamily="2" charset="0"/>
              </a:rPr>
              <a:t>Các thành phần chính</a:t>
            </a:r>
            <a:br>
              <a:rPr lang="en-US" sz="3600" b="1">
                <a:latin typeface="Comfortaa" pitchFamily="2" charset="0"/>
              </a:rPr>
            </a:br>
            <a:r>
              <a:rPr lang="en-US" sz="3600" b="1">
                <a:latin typeface="Comfortaa" pitchFamily="2" charset="0"/>
              </a:rPr>
              <a:t>của Selenium</a:t>
            </a:r>
          </a:p>
        </p:txBody>
      </p:sp>
      <p:sp>
        <p:nvSpPr>
          <p:cNvPr id="2" name="Google Shape;301;p22">
            <a:extLst>
              <a:ext uri="{FF2B5EF4-FFF2-40B4-BE49-F238E27FC236}">
                <a16:creationId xmlns:a16="http://schemas.microsoft.com/office/drawing/2014/main" id="{47C2129B-2115-5753-327A-3807EB949690}"/>
              </a:ext>
            </a:extLst>
          </p:cNvPr>
          <p:cNvSpPr txBox="1">
            <a:spLocks/>
          </p:cNvSpPr>
          <p:nvPr/>
        </p:nvSpPr>
        <p:spPr>
          <a:xfrm>
            <a:off x="2295100" y="2717321"/>
            <a:ext cx="5163297" cy="33125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ldrich"/>
              <a:buNone/>
              <a:defRPr sz="6000" b="0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 lang="en-US" sz="2000" b="1" u="sng">
              <a:latin typeface="Comfortaa" pitchFamily="2" charset="0"/>
            </a:endParaRPr>
          </a:p>
          <a:p>
            <a:endParaRPr lang="en-US" sz="2000" b="1" u="sng">
              <a:latin typeface="Comfortaa" pitchFamily="2" charset="0"/>
            </a:endParaRPr>
          </a:p>
          <a:p>
            <a:r>
              <a:rPr lang="vi-VN" sz="2000" b="1" u="sng">
                <a:latin typeface="Comfortaa" pitchFamily="2" charset="0"/>
              </a:rPr>
              <a:t>1. Selenium WebDriver</a:t>
            </a:r>
            <a:endParaRPr lang="en-US" sz="2000" b="1" u="sng">
              <a:latin typeface="Comfortaa" pitchFamily="2" charset="0"/>
            </a:endParaRPr>
          </a:p>
          <a:p>
            <a:r>
              <a:rPr lang="en-US" sz="2000" b="1">
                <a:latin typeface="Comfortaa" pitchFamily="2" charset="0"/>
              </a:rPr>
              <a:t>- </a:t>
            </a:r>
            <a:r>
              <a:rPr lang="vi-VN" sz="2000" b="1">
                <a:latin typeface="Comfortaa" pitchFamily="2" charset="0"/>
              </a:rPr>
              <a:t>Là thành phần chính của Selenium, giúp tự động hóa trình duyệt bằng mã lệnh.</a:t>
            </a:r>
            <a:endParaRPr lang="en-US" sz="2000" b="1">
              <a:latin typeface="Comfortaa" pitchFamily="2" charset="0"/>
            </a:endParaRPr>
          </a:p>
          <a:p>
            <a:r>
              <a:rPr lang="en-US" sz="2000" b="1">
                <a:latin typeface="Comfortaa" pitchFamily="2" charset="0"/>
              </a:rPr>
              <a:t>- Thành phần chính, mạnh mẽ và linh hoạt nhất</a:t>
            </a:r>
          </a:p>
          <a:p>
            <a:r>
              <a:rPr lang="en-US" sz="2000" b="1">
                <a:latin typeface="Comfortaa" pitchFamily="2" charset="0"/>
              </a:rPr>
              <a:t>- Hỗ trợ nhiều ngôn ngữ lập trình: Java, Python, C#, JavaScript</a:t>
            </a:r>
          </a:p>
          <a:p>
            <a:r>
              <a:rPr lang="en-US" sz="2000" b="1">
                <a:latin typeface="Comfortaa" pitchFamily="2" charset="0"/>
              </a:rPr>
              <a:t>- Giao tiếp trực tiếp với trình duyệt thông qua driver riêng (ChromeDriver, GeckoDriver...)</a:t>
            </a:r>
          </a:p>
          <a:p>
            <a:endParaRPr lang="en-US" sz="2000" b="1">
              <a:latin typeface="Comfortaa" pitchFamily="2" charset="0"/>
            </a:endParaRPr>
          </a:p>
          <a:p>
            <a:endParaRPr lang="en-US" sz="2000" b="1">
              <a:latin typeface="Comfortaa" pitchFamily="2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A531164-9D03-90BD-DFAF-C055B438D5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/>
          <a:srcRect l="1838" t="8594" r="3265" b="10023"/>
          <a:stretch/>
        </p:blipFill>
        <p:spPr bwMode="auto">
          <a:xfrm>
            <a:off x="8137117" y="3605843"/>
            <a:ext cx="3338418" cy="2975556"/>
          </a:xfrm>
          <a:prstGeom prst="roundRect">
            <a:avLst/>
          </a:prstGeom>
          <a:noFill/>
          <a:ln w="28575">
            <a:solidFill>
              <a:schemeClr val="bg2"/>
            </a:solidFill>
            <a:prstDash val="lgDashDot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95779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2"/>
          <p:cNvSpPr txBox="1">
            <a:spLocks noGrp="1"/>
          </p:cNvSpPr>
          <p:nvPr>
            <p:ph type="title"/>
          </p:nvPr>
        </p:nvSpPr>
        <p:spPr>
          <a:xfrm>
            <a:off x="2104845" y="1773894"/>
            <a:ext cx="7835186" cy="542767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latin typeface="Comfortaa" pitchFamily="2" charset="0"/>
              </a:rPr>
              <a:t>Các thành phần chính</a:t>
            </a:r>
            <a:br>
              <a:rPr lang="en-US" sz="3600" b="1">
                <a:latin typeface="Comfortaa" pitchFamily="2" charset="0"/>
              </a:rPr>
            </a:br>
            <a:r>
              <a:rPr lang="en-US" sz="3600" b="1">
                <a:latin typeface="Comfortaa" pitchFamily="2" charset="0"/>
              </a:rPr>
              <a:t>của Selenium</a:t>
            </a:r>
          </a:p>
        </p:txBody>
      </p:sp>
      <p:sp>
        <p:nvSpPr>
          <p:cNvPr id="2" name="Google Shape;301;p22">
            <a:extLst>
              <a:ext uri="{FF2B5EF4-FFF2-40B4-BE49-F238E27FC236}">
                <a16:creationId xmlns:a16="http://schemas.microsoft.com/office/drawing/2014/main" id="{47C2129B-2115-5753-327A-3807EB949690}"/>
              </a:ext>
            </a:extLst>
          </p:cNvPr>
          <p:cNvSpPr txBox="1">
            <a:spLocks/>
          </p:cNvSpPr>
          <p:nvPr/>
        </p:nvSpPr>
        <p:spPr>
          <a:xfrm>
            <a:off x="2270579" y="2587925"/>
            <a:ext cx="5096379" cy="33125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ldrich"/>
              <a:buNone/>
              <a:defRPr sz="6000" b="0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vi-VN" sz="2000" b="1" u="sng">
                <a:latin typeface="Comfortaa" pitchFamily="2" charset="0"/>
              </a:rPr>
              <a:t>2. Selenium IDE</a:t>
            </a:r>
            <a:endParaRPr lang="en-US" sz="2000" b="1" u="sng">
              <a:latin typeface="Comfortaa" pitchFamily="2" charset="0"/>
            </a:endParaRPr>
          </a:p>
          <a:p>
            <a:r>
              <a:rPr lang="en-US" sz="2000" b="1">
                <a:latin typeface="Comfortaa" pitchFamily="2" charset="0"/>
              </a:rPr>
              <a:t>- </a:t>
            </a:r>
            <a:r>
              <a:rPr lang="vi-VN" sz="2000" b="1">
                <a:latin typeface="Comfortaa" pitchFamily="2" charset="0"/>
              </a:rPr>
              <a:t>Là một plugin trên trình duyệt giúp ghi lại và chạy lại các kịch bản kiểm thử.</a:t>
            </a:r>
            <a:endParaRPr lang="en-US" sz="2000" b="1">
              <a:latin typeface="Comfortaa" pitchFamily="2" charset="0"/>
            </a:endParaRPr>
          </a:p>
          <a:p>
            <a:r>
              <a:rPr lang="en-US" sz="2000" b="1">
                <a:latin typeface="Comfortaa" pitchFamily="2" charset="0"/>
              </a:rPr>
              <a:t>- </a:t>
            </a:r>
            <a:r>
              <a:rPr lang="vi-VN" sz="2000" b="1">
                <a:latin typeface="Comfortaa" pitchFamily="2" charset="0"/>
              </a:rPr>
              <a:t>Không yêu cầu kỹ năng lập trình, phù hợp cho người mới bắt đầu.</a:t>
            </a:r>
            <a:endParaRPr lang="en-US" sz="2000" b="1">
              <a:latin typeface="Comfortaa" pitchFamily="2" charset="0"/>
            </a:endParaRPr>
          </a:p>
          <a:p>
            <a:r>
              <a:rPr lang="en-US" sz="2000" b="1">
                <a:latin typeface="Comfortaa" pitchFamily="2" charset="0"/>
              </a:rPr>
              <a:t>- </a:t>
            </a:r>
            <a:r>
              <a:rPr lang="vi-VN" sz="2000" b="1">
                <a:latin typeface="Comfortaa" pitchFamily="2" charset="0"/>
              </a:rPr>
              <a:t>Dễ dàng xuất kịch bản ra mã lệnh Selenium WebDriver để phát triển thêm.</a:t>
            </a:r>
            <a:endParaRPr lang="en-US" sz="2000" b="1">
              <a:latin typeface="Comfortaa" pitchFamily="2" charset="0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AA531164-9D03-90BD-DFAF-C055B438D5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/>
          <a:srcRect l="3330" t="9257" r="3891" b="9818"/>
          <a:stretch/>
        </p:blipFill>
        <p:spPr bwMode="auto">
          <a:xfrm>
            <a:off x="8137117" y="3594234"/>
            <a:ext cx="3338418" cy="2975556"/>
          </a:xfrm>
          <a:prstGeom prst="roundRect">
            <a:avLst/>
          </a:prstGeom>
          <a:noFill/>
          <a:ln w="28575">
            <a:solidFill>
              <a:schemeClr val="bg2"/>
            </a:solidFill>
            <a:prstDash val="lgDashDot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21004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2"/>
          <p:cNvSpPr txBox="1">
            <a:spLocks noGrp="1"/>
          </p:cNvSpPr>
          <p:nvPr>
            <p:ph type="title"/>
          </p:nvPr>
        </p:nvSpPr>
        <p:spPr>
          <a:xfrm>
            <a:off x="2104845" y="1773894"/>
            <a:ext cx="7835186" cy="542767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latin typeface="Comfortaa" pitchFamily="2" charset="0"/>
              </a:rPr>
              <a:t>Các thành phần chính</a:t>
            </a:r>
            <a:br>
              <a:rPr lang="en-US" sz="3600" b="1">
                <a:latin typeface="Comfortaa" pitchFamily="2" charset="0"/>
              </a:rPr>
            </a:br>
            <a:r>
              <a:rPr lang="en-US" sz="3600" b="1">
                <a:latin typeface="Comfortaa" pitchFamily="2" charset="0"/>
              </a:rPr>
              <a:t>của Selenium</a:t>
            </a:r>
          </a:p>
        </p:txBody>
      </p:sp>
      <p:sp>
        <p:nvSpPr>
          <p:cNvPr id="2" name="Google Shape;301;p22">
            <a:extLst>
              <a:ext uri="{FF2B5EF4-FFF2-40B4-BE49-F238E27FC236}">
                <a16:creationId xmlns:a16="http://schemas.microsoft.com/office/drawing/2014/main" id="{47C2129B-2115-5753-327A-3807EB949690}"/>
              </a:ext>
            </a:extLst>
          </p:cNvPr>
          <p:cNvSpPr txBox="1">
            <a:spLocks/>
          </p:cNvSpPr>
          <p:nvPr/>
        </p:nvSpPr>
        <p:spPr>
          <a:xfrm>
            <a:off x="2270579" y="2587925"/>
            <a:ext cx="5096379" cy="33125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ldrich"/>
              <a:buNone/>
              <a:defRPr sz="6000" b="0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vi-VN" sz="2000" b="1" u="sng">
                <a:latin typeface="Comfortaa" pitchFamily="2" charset="0"/>
              </a:rPr>
              <a:t>3. Selenium Grid</a:t>
            </a:r>
            <a:endParaRPr lang="en-US" sz="2000" b="1" u="sng">
              <a:latin typeface="Comfortaa" pitchFamily="2" charset="0"/>
            </a:endParaRPr>
          </a:p>
          <a:p>
            <a:r>
              <a:rPr lang="en-US" sz="2000" b="1">
                <a:latin typeface="Comfortaa" pitchFamily="2" charset="0"/>
              </a:rPr>
              <a:t>- </a:t>
            </a:r>
            <a:r>
              <a:rPr lang="vi-VN" sz="2000" b="1">
                <a:latin typeface="Comfortaa" pitchFamily="2" charset="0"/>
              </a:rPr>
              <a:t>Dùng để chạy kiểm thử song song trên nhiều máy và nhiều trình duyệt khác nhau.</a:t>
            </a:r>
            <a:endParaRPr lang="en-US" sz="2000" b="1">
              <a:latin typeface="Comfortaa" pitchFamily="2" charset="0"/>
            </a:endParaRPr>
          </a:p>
          <a:p>
            <a:r>
              <a:rPr lang="en-US" sz="2000" b="1">
                <a:latin typeface="Comfortaa" pitchFamily="2" charset="0"/>
              </a:rPr>
              <a:t>- </a:t>
            </a:r>
            <a:r>
              <a:rPr lang="vi-VN" sz="2000" b="1">
                <a:latin typeface="Comfortaa" pitchFamily="2" charset="0"/>
              </a:rPr>
              <a:t>Giúp giảm thời gian kiểm thử khi cần chạy nhiều bộ kịch bản cùng lúc.</a:t>
            </a:r>
            <a:endParaRPr lang="en-US" sz="2000" b="1">
              <a:latin typeface="Comfortaa" pitchFamily="2" charset="0"/>
            </a:endParaRPr>
          </a:p>
          <a:p>
            <a:r>
              <a:rPr lang="en-US" sz="2000" b="1">
                <a:latin typeface="Comfortaa" pitchFamily="2" charset="0"/>
              </a:rPr>
              <a:t>- </a:t>
            </a:r>
            <a:r>
              <a:rPr lang="vi-VN" sz="2000" b="1">
                <a:latin typeface="Comfortaa" pitchFamily="2" charset="0"/>
              </a:rPr>
              <a:t>Hữu ích trong môi trường DevOps và CI/CD.</a:t>
            </a:r>
            <a:endParaRPr lang="en-US" sz="2000" b="1">
              <a:latin typeface="Comfortaa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A531164-9D03-90BD-DFAF-C055B438D5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/>
          <a:srcRect l="2754" t="9105" r="1763" b="8115"/>
          <a:stretch/>
        </p:blipFill>
        <p:spPr bwMode="auto">
          <a:xfrm>
            <a:off x="8137117" y="3594233"/>
            <a:ext cx="3338418" cy="2975555"/>
          </a:xfrm>
          <a:prstGeom prst="roundRect">
            <a:avLst/>
          </a:prstGeom>
          <a:noFill/>
          <a:ln w="28575">
            <a:solidFill>
              <a:schemeClr val="bg2"/>
            </a:solidFill>
            <a:prstDash val="lgDashDot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94399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lidesMania">
  <a:themeElements>
    <a:clrScheme name="Simple Light">
      <a:dk1>
        <a:srgbClr val="000000"/>
      </a:dk1>
      <a:lt1>
        <a:srgbClr val="FEFAC3"/>
      </a:lt1>
      <a:dk2>
        <a:srgbClr val="000000"/>
      </a:dk2>
      <a:lt2>
        <a:srgbClr val="FFFEED"/>
      </a:lt2>
      <a:accent1>
        <a:srgbClr val="FF5253"/>
      </a:accent1>
      <a:accent2>
        <a:srgbClr val="F5E744"/>
      </a:accent2>
      <a:accent3>
        <a:srgbClr val="31E26F"/>
      </a:accent3>
      <a:accent4>
        <a:srgbClr val="FEFE75"/>
      </a:accent4>
      <a:accent5>
        <a:srgbClr val="FFFFFF"/>
      </a:accent5>
      <a:accent6>
        <a:srgbClr val="000000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328</TotalTime>
  <Words>756</Words>
  <Application>Microsoft Office PowerPoint</Application>
  <PresentationFormat>Widescreen</PresentationFormat>
  <Paragraphs>79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4" baseType="lpstr">
      <vt:lpstr>Raleway</vt:lpstr>
      <vt:lpstr>Arial</vt:lpstr>
      <vt:lpstr>Aldrich</vt:lpstr>
      <vt:lpstr>Calibri</vt:lpstr>
      <vt:lpstr>Comfortaa Medium</vt:lpstr>
      <vt:lpstr>Abril Fatface</vt:lpstr>
      <vt:lpstr>DM Sans Medium</vt:lpstr>
      <vt:lpstr>Dela Gothic One</vt:lpstr>
      <vt:lpstr>Times New Roman</vt:lpstr>
      <vt:lpstr>Comfortaa</vt:lpstr>
      <vt:lpstr>SlidesMania</vt:lpstr>
      <vt:lpstr>Đề tài: Selenium</vt:lpstr>
      <vt:lpstr>Thành Viên Nhóm</vt:lpstr>
      <vt:lpstr>Nội dung chính</vt:lpstr>
      <vt:lpstr>Giới thiệu về Selenium</vt:lpstr>
      <vt:lpstr>Các tính năng chính Selenium</vt:lpstr>
      <vt:lpstr>Các tính năng chính Selenium</vt:lpstr>
      <vt:lpstr>Các thành phần chính của Selenium</vt:lpstr>
      <vt:lpstr>Các thành phần chính của Selenium</vt:lpstr>
      <vt:lpstr>Các thành phần chính của Selenium</vt:lpstr>
      <vt:lpstr>Ứng dụng của Selenium trong kiểm thử phần mềm</vt:lpstr>
      <vt:lpstr>Ứng dụng của Selenium trong kiểm thử phần mềm</vt:lpstr>
      <vt:lpstr>Lợi ích và Hạn chế của Selenium</vt:lpstr>
      <vt:lpstr>Demo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Vì Tinh Tú J97</dc:title>
  <dc:creator>Phuong Duy Nguyen</dc:creator>
  <cp:lastModifiedBy>Nguyen Phuong An</cp:lastModifiedBy>
  <cp:revision>31</cp:revision>
  <dcterms:modified xsi:type="dcterms:W3CDTF">2025-04-07T13:43:04Z</dcterms:modified>
</cp:coreProperties>
</file>